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45" r:id="rId9"/>
    <p:sldId id="344" r:id="rId10"/>
    <p:sldId id="267" r:id="rId11"/>
    <p:sldId id="263" r:id="rId12"/>
    <p:sldId id="264" r:id="rId13"/>
    <p:sldId id="265" r:id="rId14"/>
    <p:sldId id="266" r:id="rId15"/>
    <p:sldId id="346" r:id="rId16"/>
    <p:sldId id="347" r:id="rId17"/>
    <p:sldId id="348" r:id="rId18"/>
    <p:sldId id="349" r:id="rId19"/>
    <p:sldId id="268" r:id="rId20"/>
    <p:sldId id="269" r:id="rId21"/>
    <p:sldId id="270" r:id="rId22"/>
    <p:sldId id="271" r:id="rId23"/>
    <p:sldId id="272" r:id="rId24"/>
    <p:sldId id="350" r:id="rId25"/>
    <p:sldId id="351" r:id="rId26"/>
    <p:sldId id="352" r:id="rId27"/>
    <p:sldId id="273" r:id="rId28"/>
    <p:sldId id="274" r:id="rId29"/>
    <p:sldId id="275" r:id="rId30"/>
    <p:sldId id="276" r:id="rId31"/>
    <p:sldId id="277" r:id="rId32"/>
    <p:sldId id="353" r:id="rId33"/>
    <p:sldId id="354" r:id="rId34"/>
    <p:sldId id="355" r:id="rId35"/>
    <p:sldId id="278" r:id="rId36"/>
    <p:sldId id="279" r:id="rId37"/>
    <p:sldId id="356" r:id="rId38"/>
    <p:sldId id="280" r:id="rId39"/>
    <p:sldId id="281" r:id="rId40"/>
    <p:sldId id="282" r:id="rId41"/>
    <p:sldId id="359" r:id="rId42"/>
    <p:sldId id="363" r:id="rId43"/>
    <p:sldId id="357" r:id="rId44"/>
    <p:sldId id="283" r:id="rId45"/>
    <p:sldId id="284" r:id="rId46"/>
    <p:sldId id="360" r:id="rId47"/>
    <p:sldId id="361" r:id="rId48"/>
    <p:sldId id="362" r:id="rId49"/>
    <p:sldId id="358" r:id="rId50"/>
    <p:sldId id="285" r:id="rId51"/>
    <p:sldId id="286" r:id="rId52"/>
    <p:sldId id="364" r:id="rId53"/>
    <p:sldId id="365" r:id="rId54"/>
    <p:sldId id="366" r:id="rId55"/>
    <p:sldId id="287" r:id="rId56"/>
    <p:sldId id="288" r:id="rId57"/>
    <p:sldId id="367" r:id="rId58"/>
    <p:sldId id="290" r:id="rId59"/>
    <p:sldId id="368" r:id="rId60"/>
    <p:sldId id="380" r:id="rId61"/>
    <p:sldId id="381" r:id="rId62"/>
    <p:sldId id="291" r:id="rId63"/>
    <p:sldId id="292" r:id="rId64"/>
    <p:sldId id="374" r:id="rId65"/>
    <p:sldId id="370" r:id="rId66"/>
    <p:sldId id="369" r:id="rId67"/>
    <p:sldId id="293" r:id="rId68"/>
    <p:sldId id="294" r:id="rId69"/>
    <p:sldId id="295" r:id="rId70"/>
    <p:sldId id="371" r:id="rId71"/>
    <p:sldId id="372" r:id="rId72"/>
    <p:sldId id="373" r:id="rId73"/>
    <p:sldId id="296" r:id="rId74"/>
    <p:sldId id="297" r:id="rId75"/>
    <p:sldId id="298" r:id="rId76"/>
    <p:sldId id="375" r:id="rId77"/>
    <p:sldId id="299" r:id="rId78"/>
    <p:sldId id="300" r:id="rId79"/>
    <p:sldId id="301" r:id="rId80"/>
    <p:sldId id="302" r:id="rId81"/>
    <p:sldId id="303" r:id="rId82"/>
    <p:sldId id="376" r:id="rId83"/>
    <p:sldId id="377" r:id="rId84"/>
    <p:sldId id="378" r:id="rId85"/>
    <p:sldId id="304" r:id="rId86"/>
    <p:sldId id="305" r:id="rId87"/>
    <p:sldId id="379" r:id="rId88"/>
    <p:sldId id="382" r:id="rId89"/>
    <p:sldId id="306" r:id="rId90"/>
    <p:sldId id="307" r:id="rId91"/>
    <p:sldId id="308" r:id="rId92"/>
    <p:sldId id="309" r:id="rId93"/>
    <p:sldId id="310" r:id="rId94"/>
    <p:sldId id="311" r:id="rId95"/>
    <p:sldId id="312" r:id="rId96"/>
    <p:sldId id="383" r:id="rId97"/>
    <p:sldId id="313" r:id="rId98"/>
    <p:sldId id="314" r:id="rId99"/>
    <p:sldId id="315" r:id="rId100"/>
    <p:sldId id="316" r:id="rId101"/>
    <p:sldId id="317" r:id="rId102"/>
    <p:sldId id="318" r:id="rId103"/>
    <p:sldId id="319" r:id="rId10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8E4"/>
    <a:srgbClr val="696969"/>
    <a:srgbClr val="F9FBF4"/>
    <a:srgbClr val="33DF67"/>
    <a:srgbClr val="D0F8DC"/>
    <a:srgbClr val="8BEDA9"/>
    <a:srgbClr val="4FFF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BC322F-B1A0-4E0A-8747-2D88031BE64A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A51EF-0039-45B0-8BB3-83C830B0D2F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0158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9A51EF-0039-45B0-8BB3-83C830B0D2FB}" type="slidenum">
              <a:rPr lang="tr-TR" smtClean="0"/>
              <a:t>86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6602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48B79D-66A7-D4CE-A166-A40A6F9ABC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D8F5694E-0B2B-0D27-719C-6EF589CCED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C1A72EC-3682-1F42-EFF9-E272C7DB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529DF28-7A98-A1EB-BA35-019064E64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9DB237-C3F0-D488-114B-8600B2BA3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588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05E266-F76E-AFB0-3EE6-C95DB76B2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42F4B7D-B0AA-8505-098B-831AC70ADD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3B8D8D7-2554-C151-65EE-923E4DF0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09B39FE-37CB-6CDA-3F69-D6806507F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3CC02FB-C93A-E7B4-8291-41236B0A9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4550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8F4152-B066-A9A0-48A1-7E731F3BD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156F866F-1C5B-FDEC-C469-B4EB871005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EC53DA7-3919-6713-8E10-59F14D41AE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E0E0719-15CA-FA7A-66BB-351DD2BF2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D523E3C-52A7-C261-1951-8B831FABF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32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BCCE187-C0A5-A1F0-CE9C-285E60074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D7AC812E-07C9-648D-8182-374C344A82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F3B0732-0A27-824B-4341-79CB2F49E7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CECAA34F-725E-AAC9-8AD1-E9E221C3C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1F1343F-41C8-1CA3-DD03-9C2CDEEA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F0C6942-1BE3-AFFC-50C6-9C1C3F5BD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0278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2492A38-1FA6-8F1B-EF93-E4480255D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5BFB169-F290-93F2-0F8B-81B1E73279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BB21CE3-3A24-E89D-757D-22AC84D9E0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7816FCF9-9306-AE50-EFD3-C3E305172B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CCF798D6-4460-8967-83CD-A6178EDC04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53D7F08C-B3B9-E598-D142-BAA0B8132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2238D155-69DD-A872-6D57-DB79ED3E0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48E55B66-AB5A-2128-DE94-A9A6936F6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7615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71035E7-A507-B17E-906C-2EE14755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4F41C76E-690E-D252-2B20-B75E4D94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0793F9F3-4C3E-5125-670F-DD34241C0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809FAE2-5D48-024D-5585-815C9D648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518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425F4222-20B8-826B-4B44-2E1C4255B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A7A4B5E-EC91-98E1-6E44-C3024D35A4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9532CBF-CF29-2DED-2C82-CD57D9ACD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899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3426491-01E0-8081-9BBB-F695E2A42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75DF339-A38E-9646-543F-4E42B1839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791E3FE2-8188-A28D-9956-683C753B08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1B2F1BF-44AC-BBCC-B04D-3D7701B6E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7938B68-5E33-AE31-CA3C-1867F4137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C735733-0C22-8D8C-0527-8A6F08B1D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31276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A239767-5281-B711-084D-EBE689B9C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F88BD55B-972F-2C85-8703-0DCBB4A6F7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63BC949-143D-E773-7B57-D36D875199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4337FCA7-4727-F4E8-2C6F-F5F56E3AA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C27AA8E3-38F3-797A-139B-8607E8071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51060765-B3FE-4C83-2B1D-99186D6F6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1380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E5174DC-5923-B5EC-A0F7-2D8F612FC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644EF5C5-842B-7873-B5D3-8E915206F9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F2AC79E-8602-6F55-0BD6-35D563485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48212AD-86C0-4595-DBDE-0BFB863C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D791386-8AE2-2B84-C5E8-25660E28F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3151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947D785F-0281-BBF0-7FDB-70364522C0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EBD8FA67-7547-BA14-69D1-51E71FCCFA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63BE815D-D24C-31CE-043D-FDCCAC42B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EFCBA924-6E41-9268-570C-E3A8DA7A3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0B3A74F-C295-2ED8-29A6-1067A0A77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3957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46CD6EB8-21F7-E2D8-5AC6-57913BF94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B4E2073-A852-ED17-CC32-B707BE0B3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18E2E0B-3F7A-9D59-EDC6-91FC379C63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CC2CB-E1C3-4067-89AB-52B574EAEDC0}" type="datetimeFigureOut">
              <a:rPr lang="tr-TR" smtClean="0"/>
              <a:t>11.09.2026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0782D2D-A0CF-6230-99BD-DC260C368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833B13D-45F2-EF54-2A7E-01455EAD3B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209120-F82E-45FC-A69C-F472CE45FA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0751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eople-at-school-spin-the-whee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eople-at-school-anagra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eople-at-school-space-maz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laces-at-school-open-the-box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laces-at-school-anagra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laces-at-school-wizard-maz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eople-and-places-at-school-quiz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clubs-activities-open-the-box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clubs-activities-anagra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clubs-activities-fruit-ninja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roles-and-responsibilities-at-school-quiz-show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roles-and-responsibilities-at-school-hangman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roles-and-responsibilities-at-school-foxcraf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roles-responsibilities-quiz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morning-routines-matchi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morning-routines-anagra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routines-matchi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routines-hangman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after-school-routines-matchi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after-school-routines-anagram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daily-routines-foxcraf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pronouns-matchi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imple-present-tense-fill-in-the-blank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question-words-wordsearch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frequency-adverbs-wordsearch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imple-present-tense-unjumble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rules-spin-the-whee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rules-hangman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school-rules-train-rush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object-pronouns-fill-in-the-blanks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3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celebrations-quiz-show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celebrations-crossword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celebrations-foxcraft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other-important-words-quiz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contents/school-life-6-sinif/6-1-other-important-words-crossword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tolgayaltinay.com/oyun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getolgayaltinay.com/" TargetMode="External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389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A87FE8-C60E-4DD8-4267-AA47FA5C1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3672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8E808-3B26-21D6-8629-D7B4B55EE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FBBC7CF-471C-DB67-ECA9-44B7CBCB36D2}"/>
              </a:ext>
            </a:extLst>
          </p:cNvPr>
          <p:cNvSpPr txBox="1"/>
          <p:nvPr/>
        </p:nvSpPr>
        <p:spPr>
          <a:xfrm>
            <a:off x="-92364" y="2105561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noProof="0" dirty="0">
                <a:solidFill>
                  <a:srgbClr val="00B050"/>
                </a:solidFill>
              </a:rPr>
              <a:t>People at School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E5E1036-F72F-0A64-C34A-4EA21DC8AD90}"/>
              </a:ext>
            </a:extLst>
          </p:cNvPr>
          <p:cNvSpPr txBox="1"/>
          <p:nvPr/>
        </p:nvSpPr>
        <p:spPr>
          <a:xfrm>
            <a:off x="3165107" y="3429000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en-US" sz="3200" b="1" noProof="0" dirty="0" err="1"/>
              <a:t>Okuldaki</a:t>
            </a:r>
            <a:r>
              <a:rPr lang="en-US" sz="3200" b="1" noProof="0" dirty="0"/>
              <a:t> </a:t>
            </a:r>
            <a:r>
              <a:rPr lang="en-US" sz="3200" b="1" noProof="0" dirty="0" err="1"/>
              <a:t>Kişiler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02315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C92691-36F3-9EE1-7FE3-79700E7E3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AC5566B-C4B5-87F1-55F9-9918DF63F15C}"/>
              </a:ext>
            </a:extLst>
          </p:cNvPr>
          <p:cNvSpPr/>
          <p:nvPr/>
        </p:nvSpPr>
        <p:spPr>
          <a:xfrm>
            <a:off x="0" y="4759843"/>
            <a:ext cx="2156059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noProof="0" dirty="0">
                <a:solidFill>
                  <a:schemeClr val="tx1"/>
                </a:solidFill>
              </a:rPr>
              <a:t>Student</a:t>
            </a: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0B195B2-782F-12D0-14FE-366F56EC6091}"/>
              </a:ext>
            </a:extLst>
          </p:cNvPr>
          <p:cNvSpPr/>
          <p:nvPr/>
        </p:nvSpPr>
        <p:spPr>
          <a:xfrm>
            <a:off x="0" y="5428299"/>
            <a:ext cx="2156059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noProof="0" dirty="0" err="1">
                <a:solidFill>
                  <a:schemeClr val="tx1"/>
                </a:solidFill>
              </a:rPr>
              <a:t>Öğrenci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3486168C-96CE-98AE-2DC8-D3790AD20F14}"/>
              </a:ext>
            </a:extLst>
          </p:cNvPr>
          <p:cNvSpPr/>
          <p:nvPr/>
        </p:nvSpPr>
        <p:spPr>
          <a:xfrm>
            <a:off x="2279584" y="4759843"/>
            <a:ext cx="1859280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Teacher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4BB08A0-397E-C75E-35D5-691152D5201E}"/>
              </a:ext>
            </a:extLst>
          </p:cNvPr>
          <p:cNvSpPr/>
          <p:nvPr/>
        </p:nvSpPr>
        <p:spPr>
          <a:xfrm>
            <a:off x="2279584" y="5428299"/>
            <a:ext cx="1859280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Öğretmen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A55064B-5C45-61D8-C672-50338CCC5B83}"/>
              </a:ext>
            </a:extLst>
          </p:cNvPr>
          <p:cNvSpPr/>
          <p:nvPr/>
        </p:nvSpPr>
        <p:spPr>
          <a:xfrm>
            <a:off x="4236719" y="4759843"/>
            <a:ext cx="2279583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Headmaster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4E5C724-9C99-76CF-9C66-C9FFDE12500A}"/>
              </a:ext>
            </a:extLst>
          </p:cNvPr>
          <p:cNvSpPr/>
          <p:nvPr/>
        </p:nvSpPr>
        <p:spPr>
          <a:xfrm>
            <a:off x="4236719" y="5428299"/>
            <a:ext cx="2279583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Okul müdürü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8437FC9-60DC-CD1B-BBDD-A35DF6829A0D}"/>
              </a:ext>
            </a:extLst>
          </p:cNvPr>
          <p:cNvSpPr/>
          <p:nvPr/>
        </p:nvSpPr>
        <p:spPr>
          <a:xfrm>
            <a:off x="6699182" y="4759843"/>
            <a:ext cx="2279583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Parent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D9641F6F-D757-2752-43CF-F1982338A49A}"/>
              </a:ext>
            </a:extLst>
          </p:cNvPr>
          <p:cNvSpPr/>
          <p:nvPr/>
        </p:nvSpPr>
        <p:spPr>
          <a:xfrm>
            <a:off x="6699182" y="5428299"/>
            <a:ext cx="2279583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V</a:t>
            </a:r>
            <a:r>
              <a:rPr lang="tr-TR" sz="2400" i="1" noProof="0" dirty="0">
                <a:solidFill>
                  <a:schemeClr val="tx1"/>
                </a:solidFill>
              </a:rPr>
              <a:t>eli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13D3A73D-285A-FEAF-D8C1-7B40DCF22E65}"/>
              </a:ext>
            </a:extLst>
          </p:cNvPr>
          <p:cNvSpPr/>
          <p:nvPr/>
        </p:nvSpPr>
        <p:spPr>
          <a:xfrm>
            <a:off x="9344525" y="4836845"/>
            <a:ext cx="277368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Secretary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545E0229-01CA-D76A-1780-60E5E00E48D5}"/>
              </a:ext>
            </a:extLst>
          </p:cNvPr>
          <p:cNvSpPr/>
          <p:nvPr/>
        </p:nvSpPr>
        <p:spPr>
          <a:xfrm>
            <a:off x="9344525" y="5505301"/>
            <a:ext cx="277368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Sekreter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09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420A4C-5F08-8CF7-CA92-3265A9AA25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15401CE-0725-F41E-C099-59C4C0A9D738}"/>
              </a:ext>
            </a:extLst>
          </p:cNvPr>
          <p:cNvSpPr/>
          <p:nvPr/>
        </p:nvSpPr>
        <p:spPr>
          <a:xfrm>
            <a:off x="0" y="4759843"/>
            <a:ext cx="2156059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Classmate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AE0594F-C4CD-CBF0-80AB-5DD136576FC8}"/>
              </a:ext>
            </a:extLst>
          </p:cNvPr>
          <p:cNvSpPr/>
          <p:nvPr/>
        </p:nvSpPr>
        <p:spPr>
          <a:xfrm>
            <a:off x="0" y="5428299"/>
            <a:ext cx="2156059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Sınıf arkadaşı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B9BC250C-3B84-8DCF-4980-F7B3F1DF9FA5}"/>
              </a:ext>
            </a:extLst>
          </p:cNvPr>
          <p:cNvSpPr/>
          <p:nvPr/>
        </p:nvSpPr>
        <p:spPr>
          <a:xfrm>
            <a:off x="2731971" y="4759843"/>
            <a:ext cx="2783305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>
                <a:solidFill>
                  <a:schemeClr val="tx1"/>
                </a:solidFill>
              </a:rPr>
              <a:t>P.E. </a:t>
            </a:r>
            <a:r>
              <a:rPr lang="tr-TR" sz="2800" b="1" noProof="0" dirty="0" err="1">
                <a:solidFill>
                  <a:schemeClr val="tx1"/>
                </a:solidFill>
              </a:rPr>
              <a:t>Teacher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DD98D6D-6630-779C-DE02-CFC800CA643C}"/>
              </a:ext>
            </a:extLst>
          </p:cNvPr>
          <p:cNvSpPr/>
          <p:nvPr/>
        </p:nvSpPr>
        <p:spPr>
          <a:xfrm>
            <a:off x="2731971" y="5428299"/>
            <a:ext cx="2783305" cy="885874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Beden Eğitimi Öğretmeni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03A52C2E-1CA5-7353-B0F7-7A4CA47D7A4A}"/>
              </a:ext>
            </a:extLst>
          </p:cNvPr>
          <p:cNvSpPr/>
          <p:nvPr/>
        </p:nvSpPr>
        <p:spPr>
          <a:xfrm>
            <a:off x="5763928" y="4759843"/>
            <a:ext cx="2860307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Science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teacher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79D685B-74BA-5834-DA07-603189A276D4}"/>
              </a:ext>
            </a:extLst>
          </p:cNvPr>
          <p:cNvSpPr/>
          <p:nvPr/>
        </p:nvSpPr>
        <p:spPr>
          <a:xfrm>
            <a:off x="5763928" y="5428299"/>
            <a:ext cx="2860307" cy="885874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Fen bilimleri öğretmeni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7FAA673-E764-24F6-8B54-E2F97EBB34D0}"/>
              </a:ext>
            </a:extLst>
          </p:cNvPr>
          <p:cNvSpPr/>
          <p:nvPr/>
        </p:nvSpPr>
        <p:spPr>
          <a:xfrm>
            <a:off x="9026893" y="4821558"/>
            <a:ext cx="269667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Leader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8FEEC362-0113-C004-38DE-908419AC9383}"/>
              </a:ext>
            </a:extLst>
          </p:cNvPr>
          <p:cNvSpPr/>
          <p:nvPr/>
        </p:nvSpPr>
        <p:spPr>
          <a:xfrm>
            <a:off x="9026893" y="5490014"/>
            <a:ext cx="269667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Lider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436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C6A673-336B-9611-2A0A-2024C932B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923DEBA-DBB9-58EA-AE61-0EA6FB5035A4}"/>
              </a:ext>
            </a:extLst>
          </p:cNvPr>
          <p:cNvSpPr/>
          <p:nvPr/>
        </p:nvSpPr>
        <p:spPr>
          <a:xfrm>
            <a:off x="96253" y="4596214"/>
            <a:ext cx="3089710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Listener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2D15018E-A04D-A817-D7E1-5DE05F8B6C5A}"/>
              </a:ext>
            </a:extLst>
          </p:cNvPr>
          <p:cNvSpPr/>
          <p:nvPr/>
        </p:nvSpPr>
        <p:spPr>
          <a:xfrm>
            <a:off x="96253" y="5264670"/>
            <a:ext cx="3089710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Dinleyici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70309E7-8990-75D9-58C1-3EA6DF2C9A96}"/>
              </a:ext>
            </a:extLst>
          </p:cNvPr>
          <p:cNvSpPr/>
          <p:nvPr/>
        </p:nvSpPr>
        <p:spPr>
          <a:xfrm>
            <a:off x="4031381" y="4596214"/>
            <a:ext cx="3089710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>
                <a:solidFill>
                  <a:schemeClr val="tx1"/>
                </a:solidFill>
              </a:rPr>
              <a:t>Guide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95E5818C-F84F-E6A8-91AB-A5AE9A743F27}"/>
              </a:ext>
            </a:extLst>
          </p:cNvPr>
          <p:cNvSpPr/>
          <p:nvPr/>
        </p:nvSpPr>
        <p:spPr>
          <a:xfrm>
            <a:off x="4031381" y="5264670"/>
            <a:ext cx="3089710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Rehber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34B951E-305D-AC73-3B13-16F548C07BB5}"/>
              </a:ext>
            </a:extLst>
          </p:cNvPr>
          <p:cNvSpPr/>
          <p:nvPr/>
        </p:nvSpPr>
        <p:spPr>
          <a:xfrm>
            <a:off x="8110888" y="4596214"/>
            <a:ext cx="3089710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Bus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driver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7FA0DA3D-9110-928D-B2C6-FC4491BAF3A0}"/>
              </a:ext>
            </a:extLst>
          </p:cNvPr>
          <p:cNvSpPr/>
          <p:nvPr/>
        </p:nvSpPr>
        <p:spPr>
          <a:xfrm>
            <a:off x="8110888" y="5264670"/>
            <a:ext cx="3089710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Otobüs şoförü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607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28D80B-85C5-373D-0D6D-11B052BA3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316078F-2DC5-935A-6284-2415A243B5AC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https://www.egetolgayaltinay.com/contents/school-life-6-sinif/6-1-people-at-school-spin-the-wheel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16C129E-35E6-6DC0-3E3F-33435CB49A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12" y="2747824"/>
            <a:ext cx="2905125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39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DF6FC6-7AD7-76C1-9F0C-0B2F31C15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9C64E2E-6914-E09D-3751-66ECFFAFD28A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https://www.egetolgayaltinay.com/contents/school-life-6-sinif/6-1-people-at-school-anagram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566EA45-1A98-81B8-47DC-A095E0774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101" y="2850888"/>
            <a:ext cx="2933700" cy="381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482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E982BC-E7A6-2C0F-AB2B-D608EECF9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CD6260F-3480-E294-4900-DF3D1937FEB2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https://www.egetolgayaltinay.com/contents/school-life-6-sinif/6-1-people-at-school-space-maze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1E64AE8-EBA9-91F7-AF72-A9BAC5E3F9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3626" y="2873406"/>
            <a:ext cx="291465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2251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C148E-D58A-12CA-D67A-43D8839CB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F59EE5F-0FBF-2CB8-68EF-9CE3B94B6D2E}"/>
              </a:ext>
            </a:extLst>
          </p:cNvPr>
          <p:cNvSpPr txBox="1"/>
          <p:nvPr/>
        </p:nvSpPr>
        <p:spPr>
          <a:xfrm>
            <a:off x="-92364" y="2105561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noProof="0" dirty="0">
                <a:solidFill>
                  <a:srgbClr val="00B050"/>
                </a:solidFill>
              </a:rPr>
              <a:t>P</a:t>
            </a:r>
            <a:r>
              <a:rPr lang="tr-TR" sz="8000" b="1" noProof="0" dirty="0" err="1">
                <a:solidFill>
                  <a:srgbClr val="00B050"/>
                </a:solidFill>
              </a:rPr>
              <a:t>laces</a:t>
            </a:r>
            <a:r>
              <a:rPr lang="en-US" sz="8000" b="1" noProof="0" dirty="0">
                <a:solidFill>
                  <a:srgbClr val="00B050"/>
                </a:solidFill>
              </a:rPr>
              <a:t> at School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C40E5E18-2280-5305-AA6D-3CB49122C65C}"/>
              </a:ext>
            </a:extLst>
          </p:cNvPr>
          <p:cNvSpPr txBox="1"/>
          <p:nvPr/>
        </p:nvSpPr>
        <p:spPr>
          <a:xfrm>
            <a:off x="3165107" y="3429000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en-US" sz="3200" b="1" noProof="0" dirty="0" err="1"/>
              <a:t>Okuldaki</a:t>
            </a:r>
            <a:r>
              <a:rPr lang="en-US" sz="3200" b="1" noProof="0" dirty="0"/>
              <a:t> </a:t>
            </a:r>
            <a:r>
              <a:rPr lang="tr-TR" sz="3200" b="1" noProof="0" dirty="0"/>
              <a:t>Yer</a:t>
            </a:r>
            <a:r>
              <a:rPr lang="en-US" sz="3200" b="1" noProof="0" dirty="0" err="1"/>
              <a:t>ler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65914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5F6494-D8ED-A4FA-37A2-0754F0D01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8BF1598-4173-7B05-B7DB-7A250653FF84}"/>
              </a:ext>
            </a:extLst>
          </p:cNvPr>
          <p:cNvSpPr/>
          <p:nvPr/>
        </p:nvSpPr>
        <p:spPr>
          <a:xfrm>
            <a:off x="3262963" y="967489"/>
            <a:ext cx="262769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Classroom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DD3C9CE0-A85E-3694-0DBE-6FD7FDFD3DC8}"/>
              </a:ext>
            </a:extLst>
          </p:cNvPr>
          <p:cNvSpPr/>
          <p:nvPr/>
        </p:nvSpPr>
        <p:spPr>
          <a:xfrm>
            <a:off x="3262963" y="1635945"/>
            <a:ext cx="262769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Sınıf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DA9715A-BC98-E335-3C23-26829F563155}"/>
              </a:ext>
            </a:extLst>
          </p:cNvPr>
          <p:cNvSpPr/>
          <p:nvPr/>
        </p:nvSpPr>
        <p:spPr>
          <a:xfrm>
            <a:off x="6168187" y="967489"/>
            <a:ext cx="2831433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>
                <a:solidFill>
                  <a:schemeClr val="tx1"/>
                </a:solidFill>
              </a:rPr>
              <a:t>Library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71F0FB4-2C19-CE9D-1504-4533D4721B02}"/>
              </a:ext>
            </a:extLst>
          </p:cNvPr>
          <p:cNvSpPr/>
          <p:nvPr/>
        </p:nvSpPr>
        <p:spPr>
          <a:xfrm>
            <a:off x="6168187" y="1635945"/>
            <a:ext cx="2831433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Kütüphane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E681E9A-50DD-08D3-BB6B-5E203E645D76}"/>
              </a:ext>
            </a:extLst>
          </p:cNvPr>
          <p:cNvSpPr/>
          <p:nvPr/>
        </p:nvSpPr>
        <p:spPr>
          <a:xfrm>
            <a:off x="2874743" y="4065220"/>
            <a:ext cx="292929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>
                <a:solidFill>
                  <a:schemeClr val="tx1"/>
                </a:solidFill>
              </a:rPr>
              <a:t>School </a:t>
            </a:r>
            <a:r>
              <a:rPr lang="tr-TR" sz="2800" b="1" noProof="0" dirty="0" err="1">
                <a:solidFill>
                  <a:schemeClr val="tx1"/>
                </a:solidFill>
              </a:rPr>
              <a:t>garden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89CAF77-2634-FDBB-EB93-ECEFB86FAE92}"/>
              </a:ext>
            </a:extLst>
          </p:cNvPr>
          <p:cNvSpPr/>
          <p:nvPr/>
        </p:nvSpPr>
        <p:spPr>
          <a:xfrm>
            <a:off x="2874743" y="4733676"/>
            <a:ext cx="292929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Okul bahçesi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D6E8437-55DF-565A-C422-7C4AEFFA1BB6}"/>
              </a:ext>
            </a:extLst>
          </p:cNvPr>
          <p:cNvSpPr/>
          <p:nvPr/>
        </p:nvSpPr>
        <p:spPr>
          <a:xfrm>
            <a:off x="6309357" y="4065220"/>
            <a:ext cx="292929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Playground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881C70C-F25F-0047-80B5-F22833E259DB}"/>
              </a:ext>
            </a:extLst>
          </p:cNvPr>
          <p:cNvSpPr/>
          <p:nvPr/>
        </p:nvSpPr>
        <p:spPr>
          <a:xfrm>
            <a:off x="6309357" y="4733676"/>
            <a:ext cx="292929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Oyun alanı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368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FD01A7-44FD-6498-BEA4-64ED6FEE3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D1F9C63-148E-08FF-AD13-F50803C9D0A8}"/>
              </a:ext>
            </a:extLst>
          </p:cNvPr>
          <p:cNvSpPr/>
          <p:nvPr/>
        </p:nvSpPr>
        <p:spPr>
          <a:xfrm>
            <a:off x="3103418" y="967489"/>
            <a:ext cx="2787243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Canteen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61BA633-CA69-DABC-6E8C-5415919A02B3}"/>
              </a:ext>
            </a:extLst>
          </p:cNvPr>
          <p:cNvSpPr/>
          <p:nvPr/>
        </p:nvSpPr>
        <p:spPr>
          <a:xfrm>
            <a:off x="3103418" y="1635945"/>
            <a:ext cx="2787243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Kantin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B14381D-76AE-B9FD-3AAE-DF6BDD493B13}"/>
              </a:ext>
            </a:extLst>
          </p:cNvPr>
          <p:cNvSpPr/>
          <p:nvPr/>
        </p:nvSpPr>
        <p:spPr>
          <a:xfrm>
            <a:off x="6168187" y="967489"/>
            <a:ext cx="31513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Lunch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hall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41845E92-087B-2838-698B-305DF6B2EB58}"/>
              </a:ext>
            </a:extLst>
          </p:cNvPr>
          <p:cNvSpPr/>
          <p:nvPr/>
        </p:nvSpPr>
        <p:spPr>
          <a:xfrm>
            <a:off x="6168187" y="1635945"/>
            <a:ext cx="31513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Yemekhane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07BFD19-8FE1-8367-EF36-005C58708292}"/>
              </a:ext>
            </a:extLst>
          </p:cNvPr>
          <p:cNvSpPr/>
          <p:nvPr/>
        </p:nvSpPr>
        <p:spPr>
          <a:xfrm>
            <a:off x="2830946" y="4306435"/>
            <a:ext cx="3059715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Lab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FE4A7F75-9635-28BE-7229-ACB7EBBB346F}"/>
              </a:ext>
            </a:extLst>
          </p:cNvPr>
          <p:cNvSpPr/>
          <p:nvPr/>
        </p:nvSpPr>
        <p:spPr>
          <a:xfrm>
            <a:off x="2830946" y="4974891"/>
            <a:ext cx="3059715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Laboratuvar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A5668DC-69B7-1296-A74F-1732990B5A73}"/>
              </a:ext>
            </a:extLst>
          </p:cNvPr>
          <p:cNvSpPr/>
          <p:nvPr/>
        </p:nvSpPr>
        <p:spPr>
          <a:xfrm>
            <a:off x="6168187" y="4098153"/>
            <a:ext cx="2911158" cy="91089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Science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classroom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F35F963-678D-A0EE-6096-11CCEF9E353B}"/>
              </a:ext>
            </a:extLst>
          </p:cNvPr>
          <p:cNvSpPr/>
          <p:nvPr/>
        </p:nvSpPr>
        <p:spPr>
          <a:xfrm>
            <a:off x="6168187" y="5009044"/>
            <a:ext cx="2911158" cy="91089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Fen bilimleri sınıfı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478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9AD4A8-B6A2-4937-7441-DB1CACF4A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D6812D2-2C56-2242-9B39-4EF3129197DC}"/>
              </a:ext>
            </a:extLst>
          </p:cNvPr>
          <p:cNvSpPr/>
          <p:nvPr/>
        </p:nvSpPr>
        <p:spPr>
          <a:xfrm>
            <a:off x="2724727" y="1069089"/>
            <a:ext cx="3177309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Sports </a:t>
            </a:r>
            <a:r>
              <a:rPr lang="tr-TR" sz="2800" b="1" dirty="0" err="1">
                <a:solidFill>
                  <a:schemeClr val="tx1"/>
                </a:solidFill>
              </a:rPr>
              <a:t>field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513F8D1-4BA6-57C0-6680-5853A1ADB52D}"/>
              </a:ext>
            </a:extLst>
          </p:cNvPr>
          <p:cNvSpPr/>
          <p:nvPr/>
        </p:nvSpPr>
        <p:spPr>
          <a:xfrm>
            <a:off x="2724727" y="1737545"/>
            <a:ext cx="3177309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Spor sahası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38D0B72-9070-E844-AF39-6A4C93B700D6}"/>
              </a:ext>
            </a:extLst>
          </p:cNvPr>
          <p:cNvSpPr/>
          <p:nvPr/>
        </p:nvSpPr>
        <p:spPr>
          <a:xfrm>
            <a:off x="6289965" y="1069089"/>
            <a:ext cx="300181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Conference </a:t>
            </a:r>
            <a:r>
              <a:rPr lang="tr-TR" sz="2800" b="1" dirty="0" err="1">
                <a:solidFill>
                  <a:schemeClr val="tx1"/>
                </a:solidFill>
              </a:rPr>
              <a:t>hall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E8CBBB6C-3068-A8F5-00D6-179DA27245FE}"/>
              </a:ext>
            </a:extLst>
          </p:cNvPr>
          <p:cNvSpPr/>
          <p:nvPr/>
        </p:nvSpPr>
        <p:spPr>
          <a:xfrm>
            <a:off x="6289965" y="1737545"/>
            <a:ext cx="300181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Konferans salonu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997996F-9EE8-FE37-3687-4CC934BECEA8}"/>
              </a:ext>
            </a:extLst>
          </p:cNvPr>
          <p:cNvSpPr/>
          <p:nvPr/>
        </p:nvSpPr>
        <p:spPr>
          <a:xfrm>
            <a:off x="2900218" y="4223307"/>
            <a:ext cx="300181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Assembly </a:t>
            </a:r>
            <a:r>
              <a:rPr lang="tr-TR" sz="2800" b="1" dirty="0" err="1">
                <a:solidFill>
                  <a:schemeClr val="tx1"/>
                </a:solidFill>
              </a:rPr>
              <a:t>hall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25BAAF0-1BD9-5860-7069-AEB652824854}"/>
              </a:ext>
            </a:extLst>
          </p:cNvPr>
          <p:cNvSpPr/>
          <p:nvPr/>
        </p:nvSpPr>
        <p:spPr>
          <a:xfrm>
            <a:off x="2900218" y="4891763"/>
            <a:ext cx="300181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Toplantı salonu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0BFCAE33-6476-C70F-6CC9-DB64B7D697DA}"/>
              </a:ext>
            </a:extLst>
          </p:cNvPr>
          <p:cNvSpPr/>
          <p:nvPr/>
        </p:nvSpPr>
        <p:spPr>
          <a:xfrm>
            <a:off x="6202218" y="4223307"/>
            <a:ext cx="2932546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Teacher’s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room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A6947C59-A8B5-876E-FD5A-A88756808C4F}"/>
              </a:ext>
            </a:extLst>
          </p:cNvPr>
          <p:cNvSpPr/>
          <p:nvPr/>
        </p:nvSpPr>
        <p:spPr>
          <a:xfrm>
            <a:off x="6202218" y="4891763"/>
            <a:ext cx="2932546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Öğretmenler odası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573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8FCCD6-7D00-D583-915B-1E05C3C632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C6F54CF-AE6D-A690-60B8-0FF9E01FD5F4}"/>
              </a:ext>
            </a:extLst>
          </p:cNvPr>
          <p:cNvSpPr/>
          <p:nvPr/>
        </p:nvSpPr>
        <p:spPr>
          <a:xfrm>
            <a:off x="960582" y="4158652"/>
            <a:ext cx="41840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Reading </a:t>
            </a:r>
            <a:r>
              <a:rPr lang="tr-TR" sz="2800" b="1" dirty="0" err="1">
                <a:solidFill>
                  <a:schemeClr val="tx1"/>
                </a:solidFill>
              </a:rPr>
              <a:t>corner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F41AA1E-D024-3AD9-E7D1-69F63B2023AF}"/>
              </a:ext>
            </a:extLst>
          </p:cNvPr>
          <p:cNvSpPr/>
          <p:nvPr/>
        </p:nvSpPr>
        <p:spPr>
          <a:xfrm>
            <a:off x="960582" y="4827108"/>
            <a:ext cx="41840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Okuma köşesi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1640AE5-15FC-43BA-A0BD-3700DF0C70DC}"/>
              </a:ext>
            </a:extLst>
          </p:cNvPr>
          <p:cNvSpPr/>
          <p:nvPr/>
        </p:nvSpPr>
        <p:spPr>
          <a:xfrm>
            <a:off x="7047349" y="4158652"/>
            <a:ext cx="41840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Noticeboard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1B7BD04-078C-67B3-31EC-ABB23FFDF257}"/>
              </a:ext>
            </a:extLst>
          </p:cNvPr>
          <p:cNvSpPr/>
          <p:nvPr/>
        </p:nvSpPr>
        <p:spPr>
          <a:xfrm>
            <a:off x="7047349" y="4827108"/>
            <a:ext cx="41840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Duyuru panosu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178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98283F-7FF4-9869-AF5C-8CF8AC1C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1F23975-A8CD-AB61-A21E-D2AED594C00B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https://www.egetolgayaltinay.com/contents/school-life-6-sinif/6-1-places-at-school-open-the-box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4B35290-2894-17AE-5FA6-908A01869E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91007" y="2668573"/>
            <a:ext cx="2924175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784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8DD70A-7A73-E00F-A144-C73818D16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55FCD0B-5BBD-DA25-C882-21773CFD52F9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https://www.egetolgayaltinay.com/contents/school-life-6-sinif/6-1-places-at-school-anagram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3CC4DD1-D3F2-2B6D-6A86-D60415DF72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8590" y="2716659"/>
            <a:ext cx="290512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459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AC74E4-E4B2-9097-0B71-0C99920F1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B10C5F8-506A-65B8-3C5A-5FEF38BB476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https://www.egetolgayaltinay.com/contents/school-life-6-sinif/6-1-places-at-school-wizard-maze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6AC6988-8D88-5263-2881-D8D9F8EB40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1726" y="2659277"/>
            <a:ext cx="28670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568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04592-073A-C12E-B88C-76A5DC145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CC6627E-28D7-4A47-8375-1E8A7F6AC57D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https://www.egetolgayaltinay.com/contents/school-life-6-sinif/6-1-people-and-places-at-school-quiz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B62D5C0-A46A-E934-2D31-284C04A20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8389" y="2681796"/>
            <a:ext cx="29337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250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27908A-D62A-79C8-7F0A-9BD7ABFE7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5592F25-AF0D-85B8-29D2-AE18F15BAD05}"/>
              </a:ext>
            </a:extLst>
          </p:cNvPr>
          <p:cNvSpPr txBox="1"/>
          <p:nvPr/>
        </p:nvSpPr>
        <p:spPr>
          <a:xfrm>
            <a:off x="-92364" y="2105561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noProof="0" dirty="0">
                <a:solidFill>
                  <a:srgbClr val="00B050"/>
                </a:solidFill>
              </a:rPr>
              <a:t>School </a:t>
            </a:r>
            <a:r>
              <a:rPr lang="tr-TR" sz="8000" b="1" noProof="0" dirty="0" err="1">
                <a:solidFill>
                  <a:srgbClr val="00B050"/>
                </a:solidFill>
              </a:rPr>
              <a:t>Clubs</a:t>
            </a:r>
            <a:r>
              <a:rPr lang="tr-TR" sz="8000" b="1" noProof="0" dirty="0">
                <a:solidFill>
                  <a:srgbClr val="00B050"/>
                </a:solidFill>
              </a:rPr>
              <a:t> &amp; </a:t>
            </a:r>
            <a:r>
              <a:rPr lang="tr-TR" sz="8000" b="1" noProof="0" dirty="0" err="1">
                <a:solidFill>
                  <a:srgbClr val="00B050"/>
                </a:solidFill>
              </a:rPr>
              <a:t>Activities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13108EB-B186-6246-D5B5-71FB678E6330}"/>
              </a:ext>
            </a:extLst>
          </p:cNvPr>
          <p:cNvSpPr txBox="1"/>
          <p:nvPr/>
        </p:nvSpPr>
        <p:spPr>
          <a:xfrm>
            <a:off x="3165107" y="3429000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noProof="0" dirty="0"/>
              <a:t>Okul Kulüpleri ve Etkinlikler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777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645394-F293-264B-0897-2085A7D6F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83CF9F0-926C-70FE-6B61-29310419B47B}"/>
              </a:ext>
            </a:extLst>
          </p:cNvPr>
          <p:cNvSpPr/>
          <p:nvPr/>
        </p:nvSpPr>
        <p:spPr>
          <a:xfrm>
            <a:off x="2983832" y="1069089"/>
            <a:ext cx="29182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Sports </a:t>
            </a:r>
            <a:r>
              <a:rPr lang="tr-TR" sz="2800" b="1" dirty="0" err="1">
                <a:solidFill>
                  <a:schemeClr val="tx1"/>
                </a:solidFill>
              </a:rPr>
              <a:t>club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0845AB3C-3102-447A-5D03-89350D4C236B}"/>
              </a:ext>
            </a:extLst>
          </p:cNvPr>
          <p:cNvSpPr/>
          <p:nvPr/>
        </p:nvSpPr>
        <p:spPr>
          <a:xfrm>
            <a:off x="2983832" y="1737545"/>
            <a:ext cx="29182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Spor kulübü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520E46B-6C7F-E732-0EA4-702527451840}"/>
              </a:ext>
            </a:extLst>
          </p:cNvPr>
          <p:cNvSpPr/>
          <p:nvPr/>
        </p:nvSpPr>
        <p:spPr>
          <a:xfrm>
            <a:off x="6289964" y="1069089"/>
            <a:ext cx="29182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Science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club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3C05DED-8D61-F777-360C-512774467216}"/>
              </a:ext>
            </a:extLst>
          </p:cNvPr>
          <p:cNvSpPr/>
          <p:nvPr/>
        </p:nvSpPr>
        <p:spPr>
          <a:xfrm>
            <a:off x="6289964" y="1737545"/>
            <a:ext cx="29182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Bilim kulübü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D5D052AD-A5A9-BD86-E4E8-8F12A4F8D4E2}"/>
              </a:ext>
            </a:extLst>
          </p:cNvPr>
          <p:cNvSpPr/>
          <p:nvPr/>
        </p:nvSpPr>
        <p:spPr>
          <a:xfrm>
            <a:off x="2983832" y="4117772"/>
            <a:ext cx="29182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Art </a:t>
            </a:r>
            <a:r>
              <a:rPr lang="tr-TR" sz="2800" b="1" dirty="0" err="1">
                <a:solidFill>
                  <a:schemeClr val="tx1"/>
                </a:solidFill>
              </a:rPr>
              <a:t>club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FD5209A-0A39-CC16-38D1-CA899FB10016}"/>
              </a:ext>
            </a:extLst>
          </p:cNvPr>
          <p:cNvSpPr/>
          <p:nvPr/>
        </p:nvSpPr>
        <p:spPr>
          <a:xfrm>
            <a:off x="2983832" y="4786228"/>
            <a:ext cx="29182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Sanat kulübü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6486F00-956A-AF13-A794-04DA657CFEBC}"/>
              </a:ext>
            </a:extLst>
          </p:cNvPr>
          <p:cNvSpPr/>
          <p:nvPr/>
        </p:nvSpPr>
        <p:spPr>
          <a:xfrm>
            <a:off x="6289964" y="4117772"/>
            <a:ext cx="29182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Music </a:t>
            </a:r>
            <a:r>
              <a:rPr lang="tr-TR" sz="2800" b="1" dirty="0" err="1">
                <a:solidFill>
                  <a:schemeClr val="tx1"/>
                </a:solidFill>
              </a:rPr>
              <a:t>club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4BE0AFB7-B1ED-6886-CE03-0A3D3CADD570}"/>
              </a:ext>
            </a:extLst>
          </p:cNvPr>
          <p:cNvSpPr/>
          <p:nvPr/>
        </p:nvSpPr>
        <p:spPr>
          <a:xfrm>
            <a:off x="6289964" y="4786228"/>
            <a:ext cx="29182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Müzik kulübü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90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ACD87B-2246-DD5C-A53D-EA6510870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6C68BFB2-35EC-27BF-AD55-44FF695A6EFD}"/>
              </a:ext>
            </a:extLst>
          </p:cNvPr>
          <p:cNvSpPr/>
          <p:nvPr/>
        </p:nvSpPr>
        <p:spPr>
          <a:xfrm>
            <a:off x="2983832" y="1069089"/>
            <a:ext cx="29182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Choir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C11FAA4-C4A7-6325-C69F-AAB28F257A63}"/>
              </a:ext>
            </a:extLst>
          </p:cNvPr>
          <p:cNvSpPr/>
          <p:nvPr/>
        </p:nvSpPr>
        <p:spPr>
          <a:xfrm>
            <a:off x="2983832" y="1737545"/>
            <a:ext cx="29182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Koro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2065897-DD7D-FE52-FF03-FC73A86C235E}"/>
              </a:ext>
            </a:extLst>
          </p:cNvPr>
          <p:cNvSpPr/>
          <p:nvPr/>
        </p:nvSpPr>
        <p:spPr>
          <a:xfrm>
            <a:off x="6289964" y="1069089"/>
            <a:ext cx="284441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Project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CA4C21D-CE5F-7176-AEBD-151F66BBD2C3}"/>
              </a:ext>
            </a:extLst>
          </p:cNvPr>
          <p:cNvSpPr/>
          <p:nvPr/>
        </p:nvSpPr>
        <p:spPr>
          <a:xfrm>
            <a:off x="6289964" y="1737545"/>
            <a:ext cx="284441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noProof="0" dirty="0">
                <a:solidFill>
                  <a:schemeClr val="tx1"/>
                </a:solidFill>
              </a:rPr>
              <a:t>Proje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43F84A2-AF41-5A55-70EB-41B91081BAA7}"/>
              </a:ext>
            </a:extLst>
          </p:cNvPr>
          <p:cNvSpPr/>
          <p:nvPr/>
        </p:nvSpPr>
        <p:spPr>
          <a:xfrm>
            <a:off x="2983832" y="4117772"/>
            <a:ext cx="29182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Experiment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9CD5612-FD7B-63FD-96F8-43CC0F3FEDCE}"/>
              </a:ext>
            </a:extLst>
          </p:cNvPr>
          <p:cNvSpPr/>
          <p:nvPr/>
        </p:nvSpPr>
        <p:spPr>
          <a:xfrm>
            <a:off x="2983832" y="4786228"/>
            <a:ext cx="29182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Deney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271020B8-1B4E-FD8E-9134-AE64ECAC4306}"/>
              </a:ext>
            </a:extLst>
          </p:cNvPr>
          <p:cNvSpPr/>
          <p:nvPr/>
        </p:nvSpPr>
        <p:spPr>
          <a:xfrm>
            <a:off x="6289964" y="4117772"/>
            <a:ext cx="2719282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Lesson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58DD256-2116-3E02-9CDB-EBC4EBD9711A}"/>
              </a:ext>
            </a:extLst>
          </p:cNvPr>
          <p:cNvSpPr/>
          <p:nvPr/>
        </p:nvSpPr>
        <p:spPr>
          <a:xfrm>
            <a:off x="6289964" y="4786228"/>
            <a:ext cx="2719282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Ders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452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B14E5D-1B34-C4D2-DCFF-6F78D73A0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425548B-19A8-4296-A145-92D76B642B12}"/>
              </a:ext>
            </a:extLst>
          </p:cNvPr>
          <p:cNvSpPr/>
          <p:nvPr/>
        </p:nvSpPr>
        <p:spPr>
          <a:xfrm>
            <a:off x="2983832" y="1069089"/>
            <a:ext cx="291820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Play </a:t>
            </a:r>
            <a:r>
              <a:rPr lang="tr-TR" sz="2800" b="1" dirty="0" err="1">
                <a:solidFill>
                  <a:schemeClr val="tx1"/>
                </a:solidFill>
              </a:rPr>
              <a:t>chess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7675516-E6D1-2D67-ACCD-BD23622B5429}"/>
              </a:ext>
            </a:extLst>
          </p:cNvPr>
          <p:cNvSpPr/>
          <p:nvPr/>
        </p:nvSpPr>
        <p:spPr>
          <a:xfrm>
            <a:off x="2983832" y="1737545"/>
            <a:ext cx="291820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Satranç oynamak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2283B67-2AE5-3EC8-D791-CFD0C639D6A8}"/>
              </a:ext>
            </a:extLst>
          </p:cNvPr>
          <p:cNvSpPr/>
          <p:nvPr/>
        </p:nvSpPr>
        <p:spPr>
          <a:xfrm>
            <a:off x="6289964" y="1069089"/>
            <a:ext cx="309466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School trip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3BDC7D6-99FF-8D4E-A4AE-20AB5FE44921}"/>
              </a:ext>
            </a:extLst>
          </p:cNvPr>
          <p:cNvSpPr/>
          <p:nvPr/>
        </p:nvSpPr>
        <p:spPr>
          <a:xfrm>
            <a:off x="6289964" y="1737545"/>
            <a:ext cx="309466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Okul gezisi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97D2203E-72DD-0149-CC92-57D5680C08BC}"/>
              </a:ext>
            </a:extLst>
          </p:cNvPr>
          <p:cNvSpPr/>
          <p:nvPr/>
        </p:nvSpPr>
        <p:spPr>
          <a:xfrm>
            <a:off x="2807368" y="4012815"/>
            <a:ext cx="309466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Homework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CC3AB11-614F-3294-7DA8-9F052E153955}"/>
              </a:ext>
            </a:extLst>
          </p:cNvPr>
          <p:cNvSpPr/>
          <p:nvPr/>
        </p:nvSpPr>
        <p:spPr>
          <a:xfrm>
            <a:off x="2807368" y="4681271"/>
            <a:ext cx="309466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Ödev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C038BBEA-01CB-58C7-F352-A6B270BD12BE}"/>
              </a:ext>
            </a:extLst>
          </p:cNvPr>
          <p:cNvSpPr/>
          <p:nvPr/>
        </p:nvSpPr>
        <p:spPr>
          <a:xfrm>
            <a:off x="6289964" y="4012815"/>
            <a:ext cx="309466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Play </a:t>
            </a:r>
            <a:r>
              <a:rPr lang="tr-TR" sz="2800" b="1" dirty="0" err="1">
                <a:solidFill>
                  <a:schemeClr val="tx1"/>
                </a:solidFill>
              </a:rPr>
              <a:t>sports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2F626D57-02B1-73A2-1F30-0F9E75F24FFC}"/>
              </a:ext>
            </a:extLst>
          </p:cNvPr>
          <p:cNvSpPr/>
          <p:nvPr/>
        </p:nvSpPr>
        <p:spPr>
          <a:xfrm>
            <a:off x="6289964" y="4681271"/>
            <a:ext cx="309466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Spor yapmak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31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81D137-057C-5D19-F13E-F7154A86D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BF0882AD-281F-D327-7B37-06E5C5EA3868}"/>
              </a:ext>
            </a:extLst>
          </p:cNvPr>
          <p:cNvSpPr/>
          <p:nvPr/>
        </p:nvSpPr>
        <p:spPr>
          <a:xfrm>
            <a:off x="170046" y="3171775"/>
            <a:ext cx="362230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Play </a:t>
            </a:r>
            <a:r>
              <a:rPr lang="tr-TR" sz="2800" b="1" dirty="0" err="1">
                <a:solidFill>
                  <a:schemeClr val="tx1"/>
                </a:solidFill>
              </a:rPr>
              <a:t>basketball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6D26671A-D99A-7D61-29BC-1C9510DFDFD0}"/>
              </a:ext>
            </a:extLst>
          </p:cNvPr>
          <p:cNvSpPr/>
          <p:nvPr/>
        </p:nvSpPr>
        <p:spPr>
          <a:xfrm>
            <a:off x="170046" y="3840231"/>
            <a:ext cx="362230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Basketbol oynamak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5E18FDD-3440-788D-4CA1-411EFDA0433D}"/>
              </a:ext>
            </a:extLst>
          </p:cNvPr>
          <p:cNvSpPr/>
          <p:nvPr/>
        </p:nvSpPr>
        <p:spPr>
          <a:xfrm>
            <a:off x="4355431" y="3171775"/>
            <a:ext cx="362230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Read a </a:t>
            </a:r>
            <a:r>
              <a:rPr lang="tr-TR" sz="2800" b="1" dirty="0" err="1">
                <a:solidFill>
                  <a:schemeClr val="tx1"/>
                </a:solidFill>
              </a:rPr>
              <a:t>book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8789FFA-3ACD-92EC-95BF-1AA13AF2B390}"/>
              </a:ext>
            </a:extLst>
          </p:cNvPr>
          <p:cNvSpPr/>
          <p:nvPr/>
        </p:nvSpPr>
        <p:spPr>
          <a:xfrm>
            <a:off x="4355431" y="3840231"/>
            <a:ext cx="362230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Kitap okumak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492EE28B-7CE2-889C-79FC-215B9902C260}"/>
              </a:ext>
            </a:extLst>
          </p:cNvPr>
          <p:cNvSpPr/>
          <p:nvPr/>
        </p:nvSpPr>
        <p:spPr>
          <a:xfrm>
            <a:off x="8399648" y="3171775"/>
            <a:ext cx="3622308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Join</a:t>
            </a:r>
            <a:r>
              <a:rPr lang="tr-TR" sz="2800" b="1" dirty="0">
                <a:solidFill>
                  <a:schemeClr val="tx1"/>
                </a:solidFill>
              </a:rPr>
              <a:t> a </a:t>
            </a:r>
            <a:r>
              <a:rPr lang="tr-TR" sz="2800" b="1" dirty="0" err="1">
                <a:solidFill>
                  <a:schemeClr val="tx1"/>
                </a:solidFill>
              </a:rPr>
              <a:t>club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D885621-B5E8-A84E-DAA0-8EC59EDDC4F0}"/>
              </a:ext>
            </a:extLst>
          </p:cNvPr>
          <p:cNvSpPr/>
          <p:nvPr/>
        </p:nvSpPr>
        <p:spPr>
          <a:xfrm>
            <a:off x="8399648" y="3840231"/>
            <a:ext cx="3622308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Kulübe katılmak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237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9B6518-BE6F-8C84-9E7A-FB13A7B22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71339BA-B404-861C-FB74-0A1AE22D749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https://www.egetolgayaltinay.com/contents/school-life-6-sinif/6-1-school-clubs-activities-open-the-box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719573A-25E5-22F8-0F97-FE69C66B6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2230" y="2710439"/>
            <a:ext cx="2886075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9270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12A997-172C-169B-6155-E0AF4CFB6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082DE71-EB10-2453-08AF-386D318A1ECA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https://www.egetolgayaltinay.com/contents/school-life-6-sinif/6-1-school-clubs-activities-anagram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6AB7A8E-7B91-0B64-7CCD-DA2C0B90D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3655" y="2830512"/>
            <a:ext cx="2914650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24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D793FB-02B1-8429-E15D-26288E36C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B5464A9-9F92-EA43-D560-B45A7E391CAF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https://www.egetolgayaltinay.com/contents/school-life-6-sinif/6-1-school-clubs-activities-fruit-ninja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50B837A8-5658-D7FA-BD35-141113EF21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694" y="2747385"/>
            <a:ext cx="2924175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055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72BDE-5BEB-D23D-A159-CBF741E9B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541DCD0-8B44-C513-4BF3-E94BBD1589BF}"/>
              </a:ext>
            </a:extLst>
          </p:cNvPr>
          <p:cNvSpPr txBox="1"/>
          <p:nvPr/>
        </p:nvSpPr>
        <p:spPr>
          <a:xfrm>
            <a:off x="0" y="1362977"/>
            <a:ext cx="122843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noProof="0" dirty="0" err="1">
                <a:solidFill>
                  <a:srgbClr val="00B050"/>
                </a:solidFill>
              </a:rPr>
              <a:t>Roles</a:t>
            </a:r>
            <a:r>
              <a:rPr lang="tr-TR" sz="8000" b="1" noProof="0" dirty="0">
                <a:solidFill>
                  <a:srgbClr val="00B050"/>
                </a:solidFill>
              </a:rPr>
              <a:t> </a:t>
            </a:r>
            <a:r>
              <a:rPr lang="tr-TR" sz="8000" b="1" noProof="0" dirty="0" err="1">
                <a:solidFill>
                  <a:srgbClr val="00B050"/>
                </a:solidFill>
              </a:rPr>
              <a:t>and</a:t>
            </a:r>
            <a:r>
              <a:rPr lang="tr-TR" sz="8000" b="1" noProof="0" dirty="0">
                <a:solidFill>
                  <a:srgbClr val="00B050"/>
                </a:solidFill>
              </a:rPr>
              <a:t> </a:t>
            </a:r>
            <a:r>
              <a:rPr lang="tr-TR" sz="8000" b="1" noProof="0" dirty="0" err="1">
                <a:solidFill>
                  <a:srgbClr val="00B050"/>
                </a:solidFill>
              </a:rPr>
              <a:t>Responsibilities</a:t>
            </a:r>
            <a:r>
              <a:rPr lang="tr-TR" sz="8000" b="1" noProof="0" dirty="0">
                <a:solidFill>
                  <a:srgbClr val="00B050"/>
                </a:solidFill>
              </a:rPr>
              <a:t> </a:t>
            </a:r>
          </a:p>
          <a:p>
            <a:pPr algn="ctr"/>
            <a:r>
              <a:rPr lang="tr-TR" sz="8000" b="1" noProof="0" dirty="0">
                <a:solidFill>
                  <a:srgbClr val="00B050"/>
                </a:solidFill>
              </a:rPr>
              <a:t>at School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50926E5-8DAC-1D0F-F51A-210BDA7841A3}"/>
              </a:ext>
            </a:extLst>
          </p:cNvPr>
          <p:cNvSpPr txBox="1"/>
          <p:nvPr/>
        </p:nvSpPr>
        <p:spPr>
          <a:xfrm>
            <a:off x="3165107" y="3917522"/>
            <a:ext cx="5861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Okuldaki Görevler ve Sorumluluklar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97680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A87A83-603E-ECD6-58AF-64904F156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BA1F921-4813-8EEF-3EC7-8EBBBAFAA0A9}"/>
              </a:ext>
            </a:extLst>
          </p:cNvPr>
          <p:cNvSpPr/>
          <p:nvPr/>
        </p:nvSpPr>
        <p:spPr>
          <a:xfrm>
            <a:off x="2454442" y="1069089"/>
            <a:ext cx="344759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Carry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flag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52EE331-DFAD-D0DD-EE71-8BA75E6C9FED}"/>
              </a:ext>
            </a:extLst>
          </p:cNvPr>
          <p:cNvSpPr/>
          <p:nvPr/>
        </p:nvSpPr>
        <p:spPr>
          <a:xfrm>
            <a:off x="2454442" y="1737545"/>
            <a:ext cx="344759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Bayrağı taşımak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19C06539-E1D1-A902-441C-8D60BA658B6C}"/>
              </a:ext>
            </a:extLst>
          </p:cNvPr>
          <p:cNvSpPr/>
          <p:nvPr/>
        </p:nvSpPr>
        <p:spPr>
          <a:xfrm>
            <a:off x="6177815" y="1069089"/>
            <a:ext cx="344759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Raise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flag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C83D8AC-6CBE-7C7A-6D1E-65C18A195FBC}"/>
              </a:ext>
            </a:extLst>
          </p:cNvPr>
          <p:cNvSpPr/>
          <p:nvPr/>
        </p:nvSpPr>
        <p:spPr>
          <a:xfrm>
            <a:off x="6177815" y="1737545"/>
            <a:ext cx="344759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Bayrağı göndere çekmek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512B524-2C40-2630-1797-88D641BC9DAD}"/>
              </a:ext>
            </a:extLst>
          </p:cNvPr>
          <p:cNvSpPr/>
          <p:nvPr/>
        </p:nvSpPr>
        <p:spPr>
          <a:xfrm>
            <a:off x="1905802" y="4012815"/>
            <a:ext cx="3996234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Read a </a:t>
            </a:r>
            <a:r>
              <a:rPr lang="tr-TR" sz="2800" b="1" dirty="0" err="1">
                <a:solidFill>
                  <a:schemeClr val="tx1"/>
                </a:solidFill>
              </a:rPr>
              <a:t>poem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313EDF4C-801B-30BF-5BED-4A6993FCDCD5}"/>
              </a:ext>
            </a:extLst>
          </p:cNvPr>
          <p:cNvSpPr/>
          <p:nvPr/>
        </p:nvSpPr>
        <p:spPr>
          <a:xfrm>
            <a:off x="1905802" y="4681271"/>
            <a:ext cx="3996234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Şiir okumak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8853B112-4672-1DD2-1200-080A1BCCFF0E}"/>
              </a:ext>
            </a:extLst>
          </p:cNvPr>
          <p:cNvSpPr/>
          <p:nvPr/>
        </p:nvSpPr>
        <p:spPr>
          <a:xfrm>
            <a:off x="6289964" y="4012815"/>
            <a:ext cx="3335445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Give</a:t>
            </a:r>
            <a:r>
              <a:rPr lang="tr-TR" sz="2800" b="1" dirty="0">
                <a:solidFill>
                  <a:schemeClr val="tx1"/>
                </a:solidFill>
              </a:rPr>
              <a:t> a </a:t>
            </a:r>
            <a:r>
              <a:rPr lang="tr-TR" sz="2800" b="1" dirty="0" err="1">
                <a:solidFill>
                  <a:schemeClr val="tx1"/>
                </a:solidFill>
              </a:rPr>
              <a:t>speech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537392BB-0734-823B-321C-FC3A9076E76B}"/>
              </a:ext>
            </a:extLst>
          </p:cNvPr>
          <p:cNvSpPr/>
          <p:nvPr/>
        </p:nvSpPr>
        <p:spPr>
          <a:xfrm>
            <a:off x="6289964" y="4681271"/>
            <a:ext cx="3335445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Konuşma yapmak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1449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FAC02C-0325-BC77-0137-2B405FA99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F17C159-AD11-7E01-2C1F-FBEE77E2F74A}"/>
              </a:ext>
            </a:extLst>
          </p:cNvPr>
          <p:cNvSpPr/>
          <p:nvPr/>
        </p:nvSpPr>
        <p:spPr>
          <a:xfrm>
            <a:off x="2868328" y="558635"/>
            <a:ext cx="3033708" cy="10441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Research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Atatürk’s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speeches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560FE8CE-84B2-2D3C-5A95-7926A422FF67}"/>
              </a:ext>
            </a:extLst>
          </p:cNvPr>
          <p:cNvSpPr/>
          <p:nvPr/>
        </p:nvSpPr>
        <p:spPr>
          <a:xfrm>
            <a:off x="2868328" y="1602791"/>
            <a:ext cx="3033708" cy="1284788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Atatürk’ün konuşmalarını araştırmak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84A1442-D991-1FFD-AF63-00E69E0B9659}"/>
              </a:ext>
            </a:extLst>
          </p:cNvPr>
          <p:cNvSpPr/>
          <p:nvPr/>
        </p:nvSpPr>
        <p:spPr>
          <a:xfrm>
            <a:off x="6262838" y="634033"/>
            <a:ext cx="3033708" cy="10441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Decorate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classroom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17E4F4E4-D98C-0C08-D23A-ED12EC071233}"/>
              </a:ext>
            </a:extLst>
          </p:cNvPr>
          <p:cNvSpPr/>
          <p:nvPr/>
        </p:nvSpPr>
        <p:spPr>
          <a:xfrm>
            <a:off x="6262838" y="1678189"/>
            <a:ext cx="3033708" cy="10441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Sınıfı süslemek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F3A7EAD-AEB7-47BB-8F7F-D399EA51F6F3}"/>
              </a:ext>
            </a:extLst>
          </p:cNvPr>
          <p:cNvSpPr/>
          <p:nvPr/>
        </p:nvSpPr>
        <p:spPr>
          <a:xfrm>
            <a:off x="2868328" y="3691103"/>
            <a:ext cx="3033708" cy="10441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Sing</a:t>
            </a:r>
            <a:r>
              <a:rPr lang="tr-TR" sz="2800" b="1" dirty="0">
                <a:solidFill>
                  <a:schemeClr val="tx1"/>
                </a:solidFill>
              </a:rPr>
              <a:t> in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choir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0C4E1E36-1E44-F7F1-8F62-3C3D7D52A878}"/>
              </a:ext>
            </a:extLst>
          </p:cNvPr>
          <p:cNvSpPr/>
          <p:nvPr/>
        </p:nvSpPr>
        <p:spPr>
          <a:xfrm>
            <a:off x="2868328" y="4735259"/>
            <a:ext cx="3033708" cy="10441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Koroda şarkı söylemek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164F12A1-B552-9E0D-1F98-592AE692449B}"/>
              </a:ext>
            </a:extLst>
          </p:cNvPr>
          <p:cNvSpPr/>
          <p:nvPr/>
        </p:nvSpPr>
        <p:spPr>
          <a:xfrm>
            <a:off x="6262837" y="3691103"/>
            <a:ext cx="3708935" cy="10441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>
                <a:solidFill>
                  <a:schemeClr val="tx1"/>
                </a:solidFill>
              </a:rPr>
              <a:t>Guide </a:t>
            </a:r>
            <a:r>
              <a:rPr lang="tr-TR" sz="2800" b="1" noProof="0" dirty="0" err="1">
                <a:solidFill>
                  <a:schemeClr val="tx1"/>
                </a:solidFill>
              </a:rPr>
              <a:t>the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programme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B437F368-B7C3-98E4-5D7C-72E7BF80A94D}"/>
              </a:ext>
            </a:extLst>
          </p:cNvPr>
          <p:cNvSpPr/>
          <p:nvPr/>
        </p:nvSpPr>
        <p:spPr>
          <a:xfrm>
            <a:off x="6262837" y="4735259"/>
            <a:ext cx="3708935" cy="10441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Programı yönlendirmek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55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654923-DC8D-E142-B51C-6154D2CD5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07B1457-17DE-12FF-5A8C-196EAF05951A}"/>
              </a:ext>
            </a:extLst>
          </p:cNvPr>
          <p:cNvSpPr/>
          <p:nvPr/>
        </p:nvSpPr>
        <p:spPr>
          <a:xfrm>
            <a:off x="2810576" y="572518"/>
            <a:ext cx="3118586" cy="10441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Organise</a:t>
            </a:r>
            <a:r>
              <a:rPr lang="tr-TR" sz="2800" b="1" dirty="0">
                <a:solidFill>
                  <a:schemeClr val="tx1"/>
                </a:solidFill>
              </a:rPr>
              <a:t> an </a:t>
            </a:r>
            <a:r>
              <a:rPr lang="tr-TR" sz="2800" b="1" dirty="0" err="1">
                <a:solidFill>
                  <a:schemeClr val="tx1"/>
                </a:solidFill>
              </a:rPr>
              <a:t>assembly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E65F891-719A-8DEA-07BA-1C09B0C6EE6D}"/>
              </a:ext>
            </a:extLst>
          </p:cNvPr>
          <p:cNvSpPr/>
          <p:nvPr/>
        </p:nvSpPr>
        <p:spPr>
          <a:xfrm>
            <a:off x="2810576" y="1616674"/>
            <a:ext cx="3118586" cy="10441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Bir toplantı organize etmek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765D10E-4482-D094-E069-9483B36BC44F}"/>
              </a:ext>
            </a:extLst>
          </p:cNvPr>
          <p:cNvSpPr/>
          <p:nvPr/>
        </p:nvSpPr>
        <p:spPr>
          <a:xfrm>
            <a:off x="6177814" y="572518"/>
            <a:ext cx="3118586" cy="10441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Prepare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ceremony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6DFBD6A-7390-49F8-A2BB-B55F59DB1EC9}"/>
              </a:ext>
            </a:extLst>
          </p:cNvPr>
          <p:cNvSpPr/>
          <p:nvPr/>
        </p:nvSpPr>
        <p:spPr>
          <a:xfrm>
            <a:off x="6177814" y="1616674"/>
            <a:ext cx="3118586" cy="10441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Töreni hazırlamak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1331E4D-FECC-1106-63F7-D9AEDD4D542F}"/>
              </a:ext>
            </a:extLst>
          </p:cNvPr>
          <p:cNvSpPr/>
          <p:nvPr/>
        </p:nvSpPr>
        <p:spPr>
          <a:xfrm>
            <a:off x="2367815" y="3573996"/>
            <a:ext cx="3561347" cy="10441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Support</a:t>
            </a:r>
            <a:endParaRPr lang="en-US" sz="4000" b="1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74D0BCF-B412-6CF3-A532-9DE385B048BC}"/>
              </a:ext>
            </a:extLst>
          </p:cNvPr>
          <p:cNvSpPr/>
          <p:nvPr/>
        </p:nvSpPr>
        <p:spPr>
          <a:xfrm>
            <a:off x="2367815" y="4618152"/>
            <a:ext cx="3561347" cy="10441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Desteklemek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779B73E0-6B88-3C39-26E4-1BC0312B9AE3}"/>
              </a:ext>
            </a:extLst>
          </p:cNvPr>
          <p:cNvSpPr/>
          <p:nvPr/>
        </p:nvSpPr>
        <p:spPr>
          <a:xfrm>
            <a:off x="6177813" y="3835976"/>
            <a:ext cx="3118587" cy="91316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Follow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instructions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C3743E00-138A-2EF8-8E56-A23AADC831F4}"/>
              </a:ext>
            </a:extLst>
          </p:cNvPr>
          <p:cNvSpPr/>
          <p:nvPr/>
        </p:nvSpPr>
        <p:spPr>
          <a:xfrm>
            <a:off x="6177813" y="4749142"/>
            <a:ext cx="3118587" cy="91316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Talimatları takip etmek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618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DFEA69-CD73-4ADE-52BB-610C6E022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D317AE1-14AB-5CC8-A424-1CE2D0820C70}"/>
              </a:ext>
            </a:extLst>
          </p:cNvPr>
          <p:cNvSpPr/>
          <p:nvPr/>
        </p:nvSpPr>
        <p:spPr>
          <a:xfrm>
            <a:off x="154005" y="3321400"/>
            <a:ext cx="3724976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Help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BE34A8B-428A-0EF4-FC5D-B0CA82B286C8}"/>
              </a:ext>
            </a:extLst>
          </p:cNvPr>
          <p:cNvSpPr/>
          <p:nvPr/>
        </p:nvSpPr>
        <p:spPr>
          <a:xfrm>
            <a:off x="154005" y="3989856"/>
            <a:ext cx="3724976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Yardım etmek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7CF36B4F-539E-B21A-4B9C-78DE1DAA4CEB}"/>
              </a:ext>
            </a:extLst>
          </p:cNvPr>
          <p:cNvSpPr/>
          <p:nvPr/>
        </p:nvSpPr>
        <p:spPr>
          <a:xfrm>
            <a:off x="4290461" y="3321400"/>
            <a:ext cx="3611077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Volunteer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F9A44BC1-232A-FD8E-D5BE-8376A8E29EFD}"/>
              </a:ext>
            </a:extLst>
          </p:cNvPr>
          <p:cNvSpPr/>
          <p:nvPr/>
        </p:nvSpPr>
        <p:spPr>
          <a:xfrm>
            <a:off x="4290461" y="3989856"/>
            <a:ext cx="3611077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Gönüllü olmak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DA889A9-48AA-74FF-5632-8687BF568712}"/>
              </a:ext>
            </a:extLst>
          </p:cNvPr>
          <p:cNvSpPr/>
          <p:nvPr/>
        </p:nvSpPr>
        <p:spPr>
          <a:xfrm>
            <a:off x="8313018" y="3321400"/>
            <a:ext cx="3724977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Work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together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F3F9E7E-1C6C-B995-C8C3-4662B1B24938}"/>
              </a:ext>
            </a:extLst>
          </p:cNvPr>
          <p:cNvSpPr/>
          <p:nvPr/>
        </p:nvSpPr>
        <p:spPr>
          <a:xfrm>
            <a:off x="8313018" y="3989856"/>
            <a:ext cx="3724977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Birlikte çalışmak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30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521882-2A34-0380-061C-FCAB9EC23C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8B45849-0252-417E-24E5-DE3BEA47C5C0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https://www.egetolgayaltinay.com/contents/school-life-6-sinif/6-1-roles-and-responsibilities-at-school-quiz-show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B56CF7C-2B18-C8E7-D4BB-FC3D196E59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740" y="2620300"/>
            <a:ext cx="287655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1938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BF506-030F-9D76-4D77-8381E1853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1FD7481F-0387-36BE-92A4-D87E32EFB4AC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https://www.egetolgayaltinay.com/contents/school-life-6-sinif/6-1-roles-and-responsibilities-at-school-hangman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46C668B-CAF5-82DF-7669-F37E7C9960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9136" y="2560329"/>
            <a:ext cx="2886075" cy="401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81712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CD28CC-02A5-B24C-9A97-C508B1081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A00DE21-B233-CF4A-6F8A-AC4B0FF99BFD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https://www.egetolgayaltinay.com/contents/school-life-6-sinif/6-1-roles-and-responsibilities-at-school-foxcraft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024ACE66-879A-A002-0D5B-E3F536A9F8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4042" y="2753465"/>
            <a:ext cx="2857500" cy="394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9586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1337D-2220-D55A-8477-4DC5A4E57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3C0434B-F077-3AEE-6529-5C5F5BD878C3}"/>
              </a:ext>
            </a:extLst>
          </p:cNvPr>
          <p:cNvSpPr txBox="1"/>
          <p:nvPr/>
        </p:nvSpPr>
        <p:spPr>
          <a:xfrm>
            <a:off x="0" y="1362977"/>
            <a:ext cx="122843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00B050"/>
                </a:solidFill>
              </a:rPr>
              <a:t>Talking</a:t>
            </a:r>
            <a:r>
              <a:rPr lang="tr-TR" sz="8000" b="1" dirty="0">
                <a:solidFill>
                  <a:srgbClr val="00B050"/>
                </a:solidFill>
              </a:rPr>
              <a:t> </a:t>
            </a:r>
            <a:r>
              <a:rPr lang="tr-TR" sz="8000" b="1" dirty="0" err="1">
                <a:solidFill>
                  <a:srgbClr val="00B050"/>
                </a:solidFill>
              </a:rPr>
              <a:t>about</a:t>
            </a:r>
            <a:r>
              <a:rPr lang="tr-TR" sz="8000" b="1" dirty="0">
                <a:solidFill>
                  <a:srgbClr val="00B050"/>
                </a:solidFill>
              </a:rPr>
              <a:t> </a:t>
            </a:r>
            <a:r>
              <a:rPr lang="tr-TR" sz="8000" b="1" dirty="0" err="1">
                <a:solidFill>
                  <a:srgbClr val="00B050"/>
                </a:solidFill>
              </a:rPr>
              <a:t>Roles</a:t>
            </a:r>
            <a:r>
              <a:rPr lang="tr-TR" sz="8000" b="1" dirty="0">
                <a:solidFill>
                  <a:srgbClr val="00B050"/>
                </a:solidFill>
              </a:rPr>
              <a:t> &amp; </a:t>
            </a:r>
            <a:r>
              <a:rPr lang="tr-TR" sz="8000" b="1" dirty="0" err="1">
                <a:solidFill>
                  <a:srgbClr val="00B050"/>
                </a:solidFill>
              </a:rPr>
              <a:t>Responsibilities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D02C234-3314-EA4D-B071-94F103F4DD5D}"/>
              </a:ext>
            </a:extLst>
          </p:cNvPr>
          <p:cNvSpPr txBox="1"/>
          <p:nvPr/>
        </p:nvSpPr>
        <p:spPr>
          <a:xfrm>
            <a:off x="3165107" y="3917522"/>
            <a:ext cx="58617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Görevler ve Sorumluluklar Hakkında Konuşmak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3952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2944BA-85C4-2FFB-9219-5BBB6870E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1295F201-E8E3-38E9-6B2A-B0B812C1819E}"/>
              </a:ext>
            </a:extLst>
          </p:cNvPr>
          <p:cNvSpPr/>
          <p:nvPr/>
        </p:nvSpPr>
        <p:spPr>
          <a:xfrm>
            <a:off x="86628" y="365760"/>
            <a:ext cx="4312118" cy="11742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6F90AE66-06AA-9137-2016-485B0528539F}"/>
              </a:ext>
            </a:extLst>
          </p:cNvPr>
          <p:cNvSpPr/>
          <p:nvPr/>
        </p:nvSpPr>
        <p:spPr>
          <a:xfrm>
            <a:off x="86628" y="1692442"/>
            <a:ext cx="2868328" cy="17365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C00F0B8F-B54C-EB64-AF91-953B74A90F23}"/>
              </a:ext>
            </a:extLst>
          </p:cNvPr>
          <p:cNvSpPr/>
          <p:nvPr/>
        </p:nvSpPr>
        <p:spPr>
          <a:xfrm>
            <a:off x="86628" y="3429000"/>
            <a:ext cx="2868328" cy="19996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6FC62129-0FED-B9B2-1C34-077AF51D5247}"/>
              </a:ext>
            </a:extLst>
          </p:cNvPr>
          <p:cNvSpPr/>
          <p:nvPr/>
        </p:nvSpPr>
        <p:spPr>
          <a:xfrm>
            <a:off x="4907280" y="365760"/>
            <a:ext cx="7198092" cy="117428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17F8B4F-70A4-521B-B961-1C03DA028A91}"/>
              </a:ext>
            </a:extLst>
          </p:cNvPr>
          <p:cNvSpPr/>
          <p:nvPr/>
        </p:nvSpPr>
        <p:spPr>
          <a:xfrm>
            <a:off x="4907280" y="1692441"/>
            <a:ext cx="4679482" cy="158977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A169F88-E1B3-EAC6-72CC-7EF027128D72}"/>
              </a:ext>
            </a:extLst>
          </p:cNvPr>
          <p:cNvSpPr/>
          <p:nvPr/>
        </p:nvSpPr>
        <p:spPr>
          <a:xfrm>
            <a:off x="4907280" y="3282215"/>
            <a:ext cx="4679482" cy="13667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3EFB4424-AFC2-BE1F-AF75-E8461855651E}"/>
              </a:ext>
            </a:extLst>
          </p:cNvPr>
          <p:cNvSpPr/>
          <p:nvPr/>
        </p:nvSpPr>
        <p:spPr>
          <a:xfrm>
            <a:off x="4907279" y="4649003"/>
            <a:ext cx="7198091" cy="12031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2705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1B6EBA-0687-8FDA-4082-B1A2F0B8D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5A9D64F-4BB0-89AE-A643-994F26279243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https://www.egetolgayaltinay.com/contents/school-life-6-sinif/6-1-roles-responsibilities-quiz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7F9F6EB-6519-341F-7904-12DBFBF440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7439" y="2896570"/>
            <a:ext cx="28956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962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1D4D4-E3D9-3728-DE40-3FBC27AA5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1411E39-DCD3-B77F-A47D-4869FDB35CAE}"/>
              </a:ext>
            </a:extLst>
          </p:cNvPr>
          <p:cNvSpPr txBox="1"/>
          <p:nvPr/>
        </p:nvSpPr>
        <p:spPr>
          <a:xfrm>
            <a:off x="0" y="25940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00B050"/>
                </a:solidFill>
              </a:rPr>
              <a:t>Morning</a:t>
            </a:r>
            <a:r>
              <a:rPr lang="tr-TR" sz="8000" b="1" dirty="0">
                <a:solidFill>
                  <a:srgbClr val="00B050"/>
                </a:solidFill>
              </a:rPr>
              <a:t> </a:t>
            </a:r>
            <a:r>
              <a:rPr lang="tr-TR" sz="8000" b="1" dirty="0" err="1">
                <a:solidFill>
                  <a:srgbClr val="00B050"/>
                </a:solidFill>
              </a:rPr>
              <a:t>Routines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6D60EF9-B8F5-DCBE-F08A-7E49C97C2118}"/>
              </a:ext>
            </a:extLst>
          </p:cNvPr>
          <p:cNvSpPr txBox="1"/>
          <p:nvPr/>
        </p:nvSpPr>
        <p:spPr>
          <a:xfrm>
            <a:off x="3165107" y="39175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Sabah Rutinleri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25976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F3777E-E5B4-F6B1-784A-3815873C7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9B8023DD-F765-A54A-A365-9AA33CB32149}"/>
              </a:ext>
            </a:extLst>
          </p:cNvPr>
          <p:cNvSpPr/>
          <p:nvPr/>
        </p:nvSpPr>
        <p:spPr>
          <a:xfrm>
            <a:off x="308008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Get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up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A82B60E-ED10-7092-54CB-163E78457F51}"/>
              </a:ext>
            </a:extLst>
          </p:cNvPr>
          <p:cNvSpPr/>
          <p:nvPr/>
        </p:nvSpPr>
        <p:spPr>
          <a:xfrm>
            <a:off x="308008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Kalkmak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816C44A-4300-7BB4-71F1-5CA3445605B4}"/>
              </a:ext>
            </a:extLst>
          </p:cNvPr>
          <p:cNvSpPr/>
          <p:nvPr/>
        </p:nvSpPr>
        <p:spPr>
          <a:xfrm>
            <a:off x="4329764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breakfast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8FEC3DB-8055-9563-CFA5-59E62A17A478}"/>
              </a:ext>
            </a:extLst>
          </p:cNvPr>
          <p:cNvSpPr/>
          <p:nvPr/>
        </p:nvSpPr>
        <p:spPr>
          <a:xfrm>
            <a:off x="4329764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Kahvaltı yapmak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E16BCF78-490E-99A0-93CC-E066E50EAD00}"/>
              </a:ext>
            </a:extLst>
          </p:cNvPr>
          <p:cNvSpPr/>
          <p:nvPr/>
        </p:nvSpPr>
        <p:spPr>
          <a:xfrm>
            <a:off x="8351521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Brush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teeth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4E16245E-755C-2ABC-16EB-CA7D052C8E01}"/>
              </a:ext>
            </a:extLst>
          </p:cNvPr>
          <p:cNvSpPr/>
          <p:nvPr/>
        </p:nvSpPr>
        <p:spPr>
          <a:xfrm>
            <a:off x="8351521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Dişini fırçalamak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913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C603F6-2770-FDED-7C2E-F2F82155E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818BA697-E0D2-0D0F-410A-74C7A3AF529E}"/>
              </a:ext>
            </a:extLst>
          </p:cNvPr>
          <p:cNvSpPr/>
          <p:nvPr/>
        </p:nvSpPr>
        <p:spPr>
          <a:xfrm>
            <a:off x="308008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Get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ready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for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school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B559F02-C9C4-0B35-981E-47C269A2B638}"/>
              </a:ext>
            </a:extLst>
          </p:cNvPr>
          <p:cNvSpPr/>
          <p:nvPr/>
        </p:nvSpPr>
        <p:spPr>
          <a:xfrm>
            <a:off x="308008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Okul için hazırlanmak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6EF99D9-1D45-64F9-670A-B11FEE2D889E}"/>
              </a:ext>
            </a:extLst>
          </p:cNvPr>
          <p:cNvSpPr/>
          <p:nvPr/>
        </p:nvSpPr>
        <p:spPr>
          <a:xfrm>
            <a:off x="4329764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Walk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to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school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2878FD4-27EE-BE75-B985-B3917FCB7525}"/>
              </a:ext>
            </a:extLst>
          </p:cNvPr>
          <p:cNvSpPr/>
          <p:nvPr/>
        </p:nvSpPr>
        <p:spPr>
          <a:xfrm>
            <a:off x="4329764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Okula yürümek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93D69097-77C5-BD5D-A280-E73F7440C7D2}"/>
              </a:ext>
            </a:extLst>
          </p:cNvPr>
          <p:cNvSpPr/>
          <p:nvPr/>
        </p:nvSpPr>
        <p:spPr>
          <a:xfrm>
            <a:off x="8351521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Take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the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bus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37A1CAEE-64BA-7B3B-1108-6C36A7CF220F}"/>
              </a:ext>
            </a:extLst>
          </p:cNvPr>
          <p:cNvSpPr/>
          <p:nvPr/>
        </p:nvSpPr>
        <p:spPr>
          <a:xfrm>
            <a:off x="8351521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Otobüse binmek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981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10C756-61B7-540C-6BDF-9529D618A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BFB3B48-0A9B-8C19-BA68-05C877618227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https://www.egetolgayaltinay.com/contents/school-life-6-sinif/6-1-morning-routines-matching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1F9A92B-13DB-4DB4-E804-9F340C693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4345" y="2378913"/>
            <a:ext cx="2886075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0941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FD7DC-D9E6-B5C0-4E6E-15F5AC44C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DF85CED-6C3E-B5EE-59E2-6611B57E7EC0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https://www.egetolgayaltinay.com/contents/school-life-6-sinif/6-1-morning-routines-anagram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15422279-E28B-D558-7708-CC8D49CE3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1756" y="2712543"/>
            <a:ext cx="28765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19134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DA14E-DB89-0903-C88B-AA4819A0B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F973DD0-768D-C535-CA48-462F88AB38EF}"/>
              </a:ext>
            </a:extLst>
          </p:cNvPr>
          <p:cNvSpPr txBox="1"/>
          <p:nvPr/>
        </p:nvSpPr>
        <p:spPr>
          <a:xfrm>
            <a:off x="0" y="25940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0B050"/>
                </a:solidFill>
              </a:rPr>
              <a:t>School </a:t>
            </a:r>
            <a:r>
              <a:rPr lang="tr-TR" sz="8000" b="1" dirty="0" err="1">
                <a:solidFill>
                  <a:srgbClr val="00B050"/>
                </a:solidFill>
              </a:rPr>
              <a:t>Routines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48BE5DC-DE31-CF31-1658-F67B69812A7F}"/>
              </a:ext>
            </a:extLst>
          </p:cNvPr>
          <p:cNvSpPr txBox="1"/>
          <p:nvPr/>
        </p:nvSpPr>
        <p:spPr>
          <a:xfrm>
            <a:off x="3165107" y="39175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Okul Rutinleri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53730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676C9A-9FB8-0E7D-6429-69BA95EE0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0973C66A-ADB5-B8EC-9BD7-694B391E7CAC}"/>
              </a:ext>
            </a:extLst>
          </p:cNvPr>
          <p:cNvSpPr/>
          <p:nvPr/>
        </p:nvSpPr>
        <p:spPr>
          <a:xfrm>
            <a:off x="3070457" y="413203"/>
            <a:ext cx="2831577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Arrive</a:t>
            </a:r>
            <a:r>
              <a:rPr lang="tr-TR" sz="2800" b="1" dirty="0">
                <a:solidFill>
                  <a:schemeClr val="tx1"/>
                </a:solidFill>
              </a:rPr>
              <a:t> at </a:t>
            </a:r>
            <a:r>
              <a:rPr lang="tr-TR" sz="2800" b="1" dirty="0" err="1">
                <a:solidFill>
                  <a:schemeClr val="tx1"/>
                </a:solidFill>
              </a:rPr>
              <a:t>school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52639A4-F0D3-E85C-954B-9AD119C4C6F6}"/>
              </a:ext>
            </a:extLst>
          </p:cNvPr>
          <p:cNvSpPr/>
          <p:nvPr/>
        </p:nvSpPr>
        <p:spPr>
          <a:xfrm>
            <a:off x="3070458" y="1467354"/>
            <a:ext cx="2831577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Okula varmak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6D437E43-E513-15DD-A895-3CC5BAD097DD}"/>
              </a:ext>
            </a:extLst>
          </p:cNvPr>
          <p:cNvSpPr/>
          <p:nvPr/>
        </p:nvSpPr>
        <p:spPr>
          <a:xfrm>
            <a:off x="6289967" y="413203"/>
            <a:ext cx="3046538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Line</a:t>
            </a:r>
            <a:r>
              <a:rPr lang="tr-TR" sz="4000" b="1" dirty="0">
                <a:solidFill>
                  <a:schemeClr val="tx1"/>
                </a:solidFill>
              </a:rPr>
              <a:t> </a:t>
            </a:r>
            <a:r>
              <a:rPr lang="tr-TR" sz="4000" b="1" dirty="0" err="1">
                <a:solidFill>
                  <a:schemeClr val="tx1"/>
                </a:solidFill>
              </a:rPr>
              <a:t>up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2438F21E-DA67-ACAF-3AD6-28DD3D83B664}"/>
              </a:ext>
            </a:extLst>
          </p:cNvPr>
          <p:cNvSpPr/>
          <p:nvPr/>
        </p:nvSpPr>
        <p:spPr>
          <a:xfrm>
            <a:off x="6289968" y="1467354"/>
            <a:ext cx="3046538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Sıra olmak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BBCFC689-C5DB-A121-DB5D-18EEB6503EF5}"/>
              </a:ext>
            </a:extLst>
          </p:cNvPr>
          <p:cNvSpPr/>
          <p:nvPr/>
        </p:nvSpPr>
        <p:spPr>
          <a:xfrm>
            <a:off x="1971573" y="3732315"/>
            <a:ext cx="3930461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Enter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the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classroom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1BFFC834-DEC6-38D2-492F-F9D553A43E4C}"/>
              </a:ext>
            </a:extLst>
          </p:cNvPr>
          <p:cNvSpPr/>
          <p:nvPr/>
        </p:nvSpPr>
        <p:spPr>
          <a:xfrm>
            <a:off x="1971574" y="4786466"/>
            <a:ext cx="3930461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Sınıfa girmek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D953440F-6B79-D392-C634-068602F71D2E}"/>
              </a:ext>
            </a:extLst>
          </p:cNvPr>
          <p:cNvSpPr/>
          <p:nvPr/>
        </p:nvSpPr>
        <p:spPr>
          <a:xfrm>
            <a:off x="6289965" y="3732315"/>
            <a:ext cx="3296798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noProof="0" dirty="0">
                <a:solidFill>
                  <a:schemeClr val="tx1"/>
                </a:solidFill>
              </a:rPr>
              <a:t>Listen </a:t>
            </a:r>
            <a:r>
              <a:rPr lang="tr-TR" sz="3200" b="1" noProof="0" dirty="0" err="1">
                <a:solidFill>
                  <a:schemeClr val="tx1"/>
                </a:solidFill>
              </a:rPr>
              <a:t>to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the</a:t>
            </a:r>
            <a:r>
              <a:rPr lang="tr-TR" sz="3200" b="1" noProof="0" dirty="0">
                <a:solidFill>
                  <a:schemeClr val="tx1"/>
                </a:solidFill>
              </a:rPr>
              <a:t> </a:t>
            </a:r>
            <a:r>
              <a:rPr lang="tr-TR" sz="3200" b="1" noProof="0" dirty="0" err="1">
                <a:solidFill>
                  <a:schemeClr val="tx1"/>
                </a:solidFill>
              </a:rPr>
              <a:t>teacher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8C058A6-5C9F-DCFC-5ACF-3C32FDC9AAC5}"/>
              </a:ext>
            </a:extLst>
          </p:cNvPr>
          <p:cNvSpPr/>
          <p:nvPr/>
        </p:nvSpPr>
        <p:spPr>
          <a:xfrm>
            <a:off x="6289966" y="4786466"/>
            <a:ext cx="3296798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dirty="0">
                <a:solidFill>
                  <a:schemeClr val="tx1"/>
                </a:solidFill>
              </a:rPr>
              <a:t>Öğretmeni dinlemek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8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A4C056-D007-0C10-06DA-2554B45B7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A97EEB38-3096-100C-7080-2ED7EDC7901A}"/>
              </a:ext>
            </a:extLst>
          </p:cNvPr>
          <p:cNvSpPr/>
          <p:nvPr/>
        </p:nvSpPr>
        <p:spPr>
          <a:xfrm>
            <a:off x="308008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lessons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4299918-6A3F-B8C2-5C4C-CB2C43252F0A}"/>
              </a:ext>
            </a:extLst>
          </p:cNvPr>
          <p:cNvSpPr/>
          <p:nvPr/>
        </p:nvSpPr>
        <p:spPr>
          <a:xfrm>
            <a:off x="308008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Ders işlemek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2C8C666D-AC40-12F3-3A70-08E33CCE3FFA}"/>
              </a:ext>
            </a:extLst>
          </p:cNvPr>
          <p:cNvSpPr/>
          <p:nvPr/>
        </p:nvSpPr>
        <p:spPr>
          <a:xfrm>
            <a:off x="4329764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lunch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38CF81AD-4A4B-9FF6-C2DB-C2FAEF3D92D1}"/>
              </a:ext>
            </a:extLst>
          </p:cNvPr>
          <p:cNvSpPr/>
          <p:nvPr/>
        </p:nvSpPr>
        <p:spPr>
          <a:xfrm>
            <a:off x="4329764" y="4394118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Öğle yemeği yemek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6FA295E6-9E0E-0754-3397-9354B313E141}"/>
              </a:ext>
            </a:extLst>
          </p:cNvPr>
          <p:cNvSpPr/>
          <p:nvPr/>
        </p:nvSpPr>
        <p:spPr>
          <a:xfrm>
            <a:off x="8351521" y="3725662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Study</a:t>
            </a:r>
            <a:r>
              <a:rPr lang="tr-TR" sz="2800" b="1" noProof="0" dirty="0">
                <a:solidFill>
                  <a:schemeClr val="tx1"/>
                </a:solidFill>
              </a:rPr>
              <a:t> in </a:t>
            </a:r>
            <a:r>
              <a:rPr lang="tr-TR" sz="2800" b="1" noProof="0" dirty="0" err="1">
                <a:solidFill>
                  <a:schemeClr val="tx1"/>
                </a:solidFill>
              </a:rPr>
              <a:t>the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library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67E243F1-37A5-9B27-64AA-B40F0208294D}"/>
              </a:ext>
            </a:extLst>
          </p:cNvPr>
          <p:cNvSpPr/>
          <p:nvPr/>
        </p:nvSpPr>
        <p:spPr>
          <a:xfrm>
            <a:off x="8351521" y="4394118"/>
            <a:ext cx="3532471" cy="957528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Kütüphanede ders çalışmak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56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659BF-595B-202B-B7CF-4CBF74318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58C4FBE5-7E06-A8FE-2ACD-7291AFCBB8C0}"/>
              </a:ext>
            </a:extLst>
          </p:cNvPr>
          <p:cNvSpPr/>
          <p:nvPr/>
        </p:nvSpPr>
        <p:spPr>
          <a:xfrm>
            <a:off x="394635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Borrow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books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48382EC-910C-5952-BAB1-105A158F528A}"/>
              </a:ext>
            </a:extLst>
          </p:cNvPr>
          <p:cNvSpPr/>
          <p:nvPr/>
        </p:nvSpPr>
        <p:spPr>
          <a:xfrm>
            <a:off x="394635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Kitap ödünç almak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FFA18EAB-627C-B201-8264-731403309DCB}"/>
              </a:ext>
            </a:extLst>
          </p:cNvPr>
          <p:cNvSpPr/>
          <p:nvPr/>
        </p:nvSpPr>
        <p:spPr>
          <a:xfrm>
            <a:off x="4416391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Play </a:t>
            </a:r>
            <a:r>
              <a:rPr lang="tr-TR" sz="2800" b="1" dirty="0" err="1">
                <a:solidFill>
                  <a:schemeClr val="tx1"/>
                </a:solidFill>
              </a:rPr>
              <a:t>sports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8EEE3001-3114-AC0E-BD64-7ECDB6EF0458}"/>
              </a:ext>
            </a:extLst>
          </p:cNvPr>
          <p:cNvSpPr/>
          <p:nvPr/>
        </p:nvSpPr>
        <p:spPr>
          <a:xfrm>
            <a:off x="4416391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Spor yapmak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7175F0B-2DAC-7414-08CC-D9440849E2D5}"/>
              </a:ext>
            </a:extLst>
          </p:cNvPr>
          <p:cNvSpPr/>
          <p:nvPr/>
        </p:nvSpPr>
        <p:spPr>
          <a:xfrm>
            <a:off x="8438148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Clean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the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classroom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584B1DAB-A6A4-1DAA-B99D-37CCE969739E}"/>
              </a:ext>
            </a:extLst>
          </p:cNvPr>
          <p:cNvSpPr/>
          <p:nvPr/>
        </p:nvSpPr>
        <p:spPr>
          <a:xfrm>
            <a:off x="8438148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Sınıfı temizlemek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1100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47D284-138C-3CA7-2356-5C33BFEF7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C01A2A47-A7DC-F340-16D5-5C6C21380103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https://www.egetolgayaltinay.com/contents/school-life-6-sinif/6-1-school-routines-matching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7A8B086-7060-4BAE-DC87-C93110A433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4072" y="2761463"/>
            <a:ext cx="2867025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5786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B9FAEA-06C0-312E-8449-AD301365F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CE4CDC2-BC83-D7DA-2A0C-29C49EE17E2C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https://www.egetolgayaltinay.com/contents/school-life-6-sinif/6-1-school-routines-hangman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331443E-5B6E-3900-2B74-A01C98B850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1381" y="2826196"/>
            <a:ext cx="2914650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70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1C679-6FB4-524A-9CFD-2236F724F6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1605BE7-497E-F678-A9A0-AF5EFAFCAA89}"/>
              </a:ext>
            </a:extLst>
          </p:cNvPr>
          <p:cNvSpPr txBox="1"/>
          <p:nvPr/>
        </p:nvSpPr>
        <p:spPr>
          <a:xfrm>
            <a:off x="0" y="25940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00B050"/>
                </a:solidFill>
              </a:rPr>
              <a:t>After</a:t>
            </a:r>
            <a:r>
              <a:rPr lang="tr-TR" sz="8000" b="1" dirty="0">
                <a:solidFill>
                  <a:srgbClr val="00B050"/>
                </a:solidFill>
              </a:rPr>
              <a:t> School </a:t>
            </a:r>
            <a:r>
              <a:rPr lang="tr-TR" sz="8000" b="1" dirty="0" err="1">
                <a:solidFill>
                  <a:srgbClr val="00B050"/>
                </a:solidFill>
              </a:rPr>
              <a:t>Routines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EEA9A3BB-4416-CBB5-1058-4B32DA2B79EE}"/>
              </a:ext>
            </a:extLst>
          </p:cNvPr>
          <p:cNvSpPr txBox="1"/>
          <p:nvPr/>
        </p:nvSpPr>
        <p:spPr>
          <a:xfrm>
            <a:off x="3165107" y="39175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Okul Sonrası Rutinleri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9144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63A230-7B20-4C1F-1ABF-590280DF9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8B5D39FD-8DB2-08E4-C4A0-62F61F21CD90}"/>
              </a:ext>
            </a:extLst>
          </p:cNvPr>
          <p:cNvSpPr/>
          <p:nvPr/>
        </p:nvSpPr>
        <p:spPr>
          <a:xfrm>
            <a:off x="394635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Go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home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1AF29F67-C3F8-04C5-3245-B4109789B718}"/>
              </a:ext>
            </a:extLst>
          </p:cNvPr>
          <p:cNvSpPr/>
          <p:nvPr/>
        </p:nvSpPr>
        <p:spPr>
          <a:xfrm>
            <a:off x="394635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Eve gitmek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EFA9047-AF5B-DACE-089E-E3B110CB22EA}"/>
              </a:ext>
            </a:extLst>
          </p:cNvPr>
          <p:cNvSpPr/>
          <p:nvPr/>
        </p:nvSpPr>
        <p:spPr>
          <a:xfrm>
            <a:off x="4416391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Do </a:t>
            </a:r>
            <a:r>
              <a:rPr lang="tr-TR" sz="2800" b="1" dirty="0" err="1">
                <a:solidFill>
                  <a:schemeClr val="tx1"/>
                </a:solidFill>
              </a:rPr>
              <a:t>homework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A7F05C68-3378-2448-A31C-B2477C0F6F38}"/>
              </a:ext>
            </a:extLst>
          </p:cNvPr>
          <p:cNvSpPr/>
          <p:nvPr/>
        </p:nvSpPr>
        <p:spPr>
          <a:xfrm>
            <a:off x="4416391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Ödev yapmak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C54C0B5F-CA14-AD9B-E9EF-BCEC4FBCCC25}"/>
              </a:ext>
            </a:extLst>
          </p:cNvPr>
          <p:cNvSpPr/>
          <p:nvPr/>
        </p:nvSpPr>
        <p:spPr>
          <a:xfrm>
            <a:off x="8438148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Study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0D40D36-91A0-1670-FDE0-6B302D511466}"/>
              </a:ext>
            </a:extLst>
          </p:cNvPr>
          <p:cNvSpPr/>
          <p:nvPr/>
        </p:nvSpPr>
        <p:spPr>
          <a:xfrm>
            <a:off x="8438148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Ders çalışmak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69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3A255-F8B7-56B1-FB1A-96CAC2005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F11DDBF-2C3A-90FD-BDBA-A2DE0D1C2626}"/>
              </a:ext>
            </a:extLst>
          </p:cNvPr>
          <p:cNvSpPr/>
          <p:nvPr/>
        </p:nvSpPr>
        <p:spPr>
          <a:xfrm>
            <a:off x="394635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Read a </a:t>
            </a:r>
            <a:r>
              <a:rPr lang="tr-TR" sz="2800" b="1" dirty="0" err="1">
                <a:solidFill>
                  <a:schemeClr val="tx1"/>
                </a:solidFill>
              </a:rPr>
              <a:t>book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C64437AA-5BF5-AF70-4A34-24830F456F95}"/>
              </a:ext>
            </a:extLst>
          </p:cNvPr>
          <p:cNvSpPr/>
          <p:nvPr/>
        </p:nvSpPr>
        <p:spPr>
          <a:xfrm>
            <a:off x="394635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Kitap okumak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E4AE398F-7170-D847-5667-CCC72BB58E7D}"/>
              </a:ext>
            </a:extLst>
          </p:cNvPr>
          <p:cNvSpPr/>
          <p:nvPr/>
        </p:nvSpPr>
        <p:spPr>
          <a:xfrm>
            <a:off x="4416391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Have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dinner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52371311-975D-D5A4-C1DE-C5336F28A924}"/>
              </a:ext>
            </a:extLst>
          </p:cNvPr>
          <p:cNvSpPr/>
          <p:nvPr/>
        </p:nvSpPr>
        <p:spPr>
          <a:xfrm>
            <a:off x="4416391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Akşam yemeği yemek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2FED890-EE79-CFBA-5526-CCE635A1FFCC}"/>
              </a:ext>
            </a:extLst>
          </p:cNvPr>
          <p:cNvSpPr/>
          <p:nvPr/>
        </p:nvSpPr>
        <p:spPr>
          <a:xfrm>
            <a:off x="8438148" y="3429000"/>
            <a:ext cx="3532471" cy="66845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Go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to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bed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CF8461B8-673D-60A4-6A9F-8CFF626DA5A9}"/>
              </a:ext>
            </a:extLst>
          </p:cNvPr>
          <p:cNvSpPr/>
          <p:nvPr/>
        </p:nvSpPr>
        <p:spPr>
          <a:xfrm>
            <a:off x="8438148" y="4097456"/>
            <a:ext cx="3532471" cy="66845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400" i="1" dirty="0">
                <a:solidFill>
                  <a:schemeClr val="tx1"/>
                </a:solidFill>
              </a:rPr>
              <a:t>Yatağa gitmek</a:t>
            </a:r>
            <a:endParaRPr lang="en-US" sz="24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59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3ECD6-6492-4B43-A6FE-E08231AD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7EA1C75-C251-74DF-4EF0-4BC77CA76317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https://www.egetolgayaltinay.com/contents/school-life-6-sinif/6-1-after-school-routines-matching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5E08D89-BA51-047A-5B16-83E7539C65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6619" y="2880989"/>
            <a:ext cx="28956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014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BD4DD5-D30D-EB12-2F48-00ABF83C8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D787BEFD-F21C-7338-FFB3-D9CB88F3696E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https://www.egetolgayaltinay.com/contents/school-life-6-sinif/6-1-after-school-routines-anagram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CF3F9FF-C8A6-0734-C64A-01B71C257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0057" y="2971707"/>
            <a:ext cx="2857500" cy="379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77307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A4677D-5FD8-A86B-6D2A-2DA47974A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6BAECF9-D86D-9CDA-0C6E-29BCFB9AD7BD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https://www.egetolgayaltinay.com/contents/school-life-6-sinif/6-1-daily-routines-foxcraft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12A17DB-ECC9-0F4F-FD2B-51EDBEFD9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74618" y="2622241"/>
            <a:ext cx="287655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73737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7D5CD-3AFD-2819-7EB6-15B42984E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5BEE96E-35D0-C88C-0F3F-E6A98EE93CB2}"/>
              </a:ext>
            </a:extLst>
          </p:cNvPr>
          <p:cNvSpPr txBox="1"/>
          <p:nvPr/>
        </p:nvSpPr>
        <p:spPr>
          <a:xfrm>
            <a:off x="0" y="25940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0B050"/>
                </a:solidFill>
              </a:rPr>
              <a:t>Simple </a:t>
            </a:r>
            <a:r>
              <a:rPr lang="tr-TR" sz="8000" b="1" dirty="0" err="1">
                <a:solidFill>
                  <a:srgbClr val="00B050"/>
                </a:solidFill>
              </a:rPr>
              <a:t>Present</a:t>
            </a:r>
            <a:r>
              <a:rPr lang="tr-TR" sz="8000" b="1" dirty="0">
                <a:solidFill>
                  <a:srgbClr val="00B050"/>
                </a:solidFill>
              </a:rPr>
              <a:t> Tense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FD0C8FD-0CB8-DD57-1007-A49D73D04D54}"/>
              </a:ext>
            </a:extLst>
          </p:cNvPr>
          <p:cNvSpPr txBox="1"/>
          <p:nvPr/>
        </p:nvSpPr>
        <p:spPr>
          <a:xfrm>
            <a:off x="3165107" y="39175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Geniş Zaman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78782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63A543-DD41-9682-B365-602800E63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82D8974-D9EC-1266-A8A8-7C2E1F115D41}"/>
              </a:ext>
            </a:extLst>
          </p:cNvPr>
          <p:cNvSpPr/>
          <p:nvPr/>
        </p:nvSpPr>
        <p:spPr>
          <a:xfrm>
            <a:off x="5707782" y="1761423"/>
            <a:ext cx="1443789" cy="433137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157E431D-2256-0D80-1FC9-A90ED307A1C2}"/>
              </a:ext>
            </a:extLst>
          </p:cNvPr>
          <p:cNvSpPr/>
          <p:nvPr/>
        </p:nvSpPr>
        <p:spPr>
          <a:xfrm>
            <a:off x="5707782" y="2346960"/>
            <a:ext cx="1443789" cy="433137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F491AA2C-144A-286A-FD0A-769BC62B54FA}"/>
              </a:ext>
            </a:extLst>
          </p:cNvPr>
          <p:cNvSpPr/>
          <p:nvPr/>
        </p:nvSpPr>
        <p:spPr>
          <a:xfrm>
            <a:off x="5707782" y="2926080"/>
            <a:ext cx="1443789" cy="433137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1FD449A-5D1D-6CB7-D2E0-6DDB8BF7B569}"/>
              </a:ext>
            </a:extLst>
          </p:cNvPr>
          <p:cNvSpPr/>
          <p:nvPr/>
        </p:nvSpPr>
        <p:spPr>
          <a:xfrm>
            <a:off x="5707781" y="3498784"/>
            <a:ext cx="1443789" cy="433137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FD4F425-1034-BFA3-7E03-6A1BF2D400F2}"/>
              </a:ext>
            </a:extLst>
          </p:cNvPr>
          <p:cNvSpPr/>
          <p:nvPr/>
        </p:nvSpPr>
        <p:spPr>
          <a:xfrm>
            <a:off x="5707781" y="4084321"/>
            <a:ext cx="2646947" cy="433137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D2CF2062-1406-3A5A-8DB7-951098C2A50A}"/>
              </a:ext>
            </a:extLst>
          </p:cNvPr>
          <p:cNvSpPr/>
          <p:nvPr/>
        </p:nvSpPr>
        <p:spPr>
          <a:xfrm>
            <a:off x="5707781" y="4669858"/>
            <a:ext cx="1443789" cy="433137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7E7D8D6F-9897-B60F-9049-73EF4AE2810E}"/>
              </a:ext>
            </a:extLst>
          </p:cNvPr>
          <p:cNvSpPr/>
          <p:nvPr/>
        </p:nvSpPr>
        <p:spPr>
          <a:xfrm>
            <a:off x="5707780" y="5314752"/>
            <a:ext cx="1443789" cy="433137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691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E34B9D-7AA2-B6E9-9B76-1BD6B1466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6357AAF-A95E-128D-505B-B624BD258BBB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https://www.egetolgayaltinay.com/contents/school-life-6-sinif/6-1-pronouns-matching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6E8BAB6-77B2-9C5D-C26A-336B51644A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42100" y="2824902"/>
            <a:ext cx="28575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76830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20E05-93BC-D87D-3E8F-CA3184F65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Düz Bağlayıcı 2">
            <a:extLst>
              <a:ext uri="{FF2B5EF4-FFF2-40B4-BE49-F238E27FC236}">
                <a16:creationId xmlns:a16="http://schemas.microsoft.com/office/drawing/2014/main" id="{8EC3C701-3D47-D4CD-0597-F7FD70F41F5F}"/>
              </a:ext>
            </a:extLst>
          </p:cNvPr>
          <p:cNvCxnSpPr>
            <a:cxnSpLocks/>
          </p:cNvCxnSpPr>
          <p:nvPr/>
        </p:nvCxnSpPr>
        <p:spPr>
          <a:xfrm>
            <a:off x="6096000" y="192505"/>
            <a:ext cx="0" cy="4318535"/>
          </a:xfrm>
          <a:prstGeom prst="line">
            <a:avLst/>
          </a:prstGeom>
          <a:ln w="76200">
            <a:solidFill>
              <a:srgbClr val="33D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etin kutusu 3">
            <a:extLst>
              <a:ext uri="{FF2B5EF4-FFF2-40B4-BE49-F238E27FC236}">
                <a16:creationId xmlns:a16="http://schemas.microsoft.com/office/drawing/2014/main" id="{9FDC9E2B-2E11-464D-17BD-2E467C29C7B9}"/>
              </a:ext>
            </a:extLst>
          </p:cNvPr>
          <p:cNvSpPr txBox="1"/>
          <p:nvPr/>
        </p:nvSpPr>
        <p:spPr>
          <a:xfrm>
            <a:off x="375385" y="192505"/>
            <a:ext cx="5303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>
                <a:solidFill>
                  <a:srgbClr val="00B050"/>
                </a:solidFill>
              </a:rPr>
              <a:t>I / </a:t>
            </a:r>
            <a:r>
              <a:rPr lang="tr-TR" sz="4400" b="1" dirty="0" err="1">
                <a:solidFill>
                  <a:srgbClr val="00B050"/>
                </a:solidFill>
              </a:rPr>
              <a:t>You</a:t>
            </a:r>
            <a:r>
              <a:rPr lang="tr-TR" sz="4400" b="1" dirty="0">
                <a:solidFill>
                  <a:srgbClr val="00B050"/>
                </a:solidFill>
              </a:rPr>
              <a:t> / </a:t>
            </a:r>
            <a:r>
              <a:rPr lang="tr-TR" sz="4400" b="1" dirty="0" err="1">
                <a:solidFill>
                  <a:srgbClr val="00B050"/>
                </a:solidFill>
              </a:rPr>
              <a:t>We</a:t>
            </a:r>
            <a:r>
              <a:rPr lang="tr-TR" sz="4400" b="1" dirty="0">
                <a:solidFill>
                  <a:srgbClr val="00B050"/>
                </a:solidFill>
              </a:rPr>
              <a:t> / They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1087048-95AB-EFF1-9FC0-0D624EA57406}"/>
              </a:ext>
            </a:extLst>
          </p:cNvPr>
          <p:cNvSpPr txBox="1"/>
          <p:nvPr/>
        </p:nvSpPr>
        <p:spPr>
          <a:xfrm>
            <a:off x="6592600" y="72101"/>
            <a:ext cx="5303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>
                <a:solidFill>
                  <a:srgbClr val="00B050"/>
                </a:solidFill>
              </a:rPr>
              <a:t>He / </a:t>
            </a:r>
            <a:r>
              <a:rPr lang="tr-TR" sz="4400" b="1" dirty="0" err="1">
                <a:solidFill>
                  <a:srgbClr val="00B050"/>
                </a:solidFill>
              </a:rPr>
              <a:t>She</a:t>
            </a:r>
            <a:r>
              <a:rPr lang="tr-TR" sz="4400" b="1" dirty="0">
                <a:solidFill>
                  <a:srgbClr val="00B050"/>
                </a:solidFill>
              </a:rPr>
              <a:t> / </a:t>
            </a:r>
            <a:r>
              <a:rPr lang="tr-TR" sz="4400" b="1" dirty="0" err="1">
                <a:solidFill>
                  <a:srgbClr val="00B050"/>
                </a:solidFill>
              </a:rPr>
              <a:t>It</a:t>
            </a:r>
            <a:endParaRPr lang="tr-TR" sz="4400" b="1" dirty="0">
              <a:solidFill>
                <a:srgbClr val="00B050"/>
              </a:solidFill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38AD6A8-43AF-EA08-088D-A26ABFAB9949}"/>
              </a:ext>
            </a:extLst>
          </p:cNvPr>
          <p:cNvSpPr txBox="1"/>
          <p:nvPr/>
        </p:nvSpPr>
        <p:spPr>
          <a:xfrm>
            <a:off x="375384" y="994394"/>
            <a:ext cx="54382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Bu öznelerden sonra fiili yalın hâliyle kullanırız.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2182A2F9-345E-66B8-0A21-C66DC7133139}"/>
              </a:ext>
            </a:extLst>
          </p:cNvPr>
          <p:cNvSpPr txBox="1"/>
          <p:nvPr/>
        </p:nvSpPr>
        <p:spPr>
          <a:xfrm>
            <a:off x="148289" y="1402856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I </a:t>
            </a:r>
            <a:r>
              <a:rPr lang="tr-TR" sz="3200" b="1" dirty="0" err="1">
                <a:solidFill>
                  <a:srgbClr val="00B050"/>
                </a:solidFill>
              </a:rPr>
              <a:t>walk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school</a:t>
            </a:r>
            <a:r>
              <a:rPr lang="tr-TR" sz="3200" b="1" dirty="0"/>
              <a:t>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66FD2F8F-8A79-3AF8-EB7D-384FDDC92F08}"/>
              </a:ext>
            </a:extLst>
          </p:cNvPr>
          <p:cNvSpPr txBox="1"/>
          <p:nvPr/>
        </p:nvSpPr>
        <p:spPr>
          <a:xfrm>
            <a:off x="148289" y="1837660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(Ben okula </a:t>
            </a:r>
            <a:r>
              <a:rPr lang="tr-TR" sz="2800" b="1" dirty="0">
                <a:solidFill>
                  <a:srgbClr val="00B050"/>
                </a:solidFill>
              </a:rPr>
              <a:t>yürürüm</a:t>
            </a:r>
            <a:r>
              <a:rPr lang="tr-TR" sz="2800" b="1" dirty="0"/>
              <a:t>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B3EFA8CA-DAE7-3E0A-2012-D4D27AD76123}"/>
              </a:ext>
            </a:extLst>
          </p:cNvPr>
          <p:cNvSpPr txBox="1"/>
          <p:nvPr/>
        </p:nvSpPr>
        <p:spPr>
          <a:xfrm>
            <a:off x="148289" y="2391658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We</a:t>
            </a:r>
            <a:r>
              <a:rPr lang="tr-TR" sz="3200" b="1" dirty="0"/>
              <a:t> </a:t>
            </a:r>
            <a:r>
              <a:rPr lang="tr-TR" sz="3200" b="1" dirty="0" err="1">
                <a:solidFill>
                  <a:srgbClr val="00B050"/>
                </a:solidFill>
              </a:rPr>
              <a:t>study</a:t>
            </a:r>
            <a:r>
              <a:rPr lang="tr-TR" sz="3200" b="1" dirty="0"/>
              <a:t> in </a:t>
            </a:r>
            <a:r>
              <a:rPr lang="tr-TR" sz="3200" b="1" dirty="0" err="1"/>
              <a:t>the</a:t>
            </a:r>
            <a:r>
              <a:rPr lang="tr-TR" sz="3200" b="1" dirty="0"/>
              <a:t> </a:t>
            </a:r>
            <a:r>
              <a:rPr lang="tr-TR" sz="3200" b="1" dirty="0" err="1"/>
              <a:t>library</a:t>
            </a:r>
            <a:r>
              <a:rPr lang="tr-TR" sz="3200" b="1" dirty="0"/>
              <a:t>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192D711B-E846-F169-5D30-02648F2E4CAF}"/>
              </a:ext>
            </a:extLst>
          </p:cNvPr>
          <p:cNvSpPr txBox="1"/>
          <p:nvPr/>
        </p:nvSpPr>
        <p:spPr>
          <a:xfrm>
            <a:off x="148289" y="2826462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(Biz kütüphanede </a:t>
            </a:r>
            <a:r>
              <a:rPr lang="tr-TR" sz="2800" b="1" dirty="0">
                <a:solidFill>
                  <a:srgbClr val="00B050"/>
                </a:solidFill>
              </a:rPr>
              <a:t>ders çalışırız</a:t>
            </a:r>
            <a:r>
              <a:rPr lang="tr-TR" sz="2800" b="1" dirty="0"/>
              <a:t>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804C1E2-5AC6-0596-0208-6E4B560A7F29}"/>
              </a:ext>
            </a:extLst>
          </p:cNvPr>
          <p:cNvSpPr txBox="1"/>
          <p:nvPr/>
        </p:nvSpPr>
        <p:spPr>
          <a:xfrm>
            <a:off x="148289" y="3411237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They </a:t>
            </a:r>
            <a:r>
              <a:rPr lang="tr-TR" sz="3200" b="1" dirty="0" err="1">
                <a:solidFill>
                  <a:srgbClr val="00B050"/>
                </a:solidFill>
              </a:rPr>
              <a:t>go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school</a:t>
            </a:r>
            <a:r>
              <a:rPr lang="tr-TR" sz="3200" b="1" dirty="0"/>
              <a:t>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2" name="Metin kutusu 11">
            <a:extLst>
              <a:ext uri="{FF2B5EF4-FFF2-40B4-BE49-F238E27FC236}">
                <a16:creationId xmlns:a16="http://schemas.microsoft.com/office/drawing/2014/main" id="{2D10E5EF-53DC-77FB-630C-BB635C102A49}"/>
              </a:ext>
            </a:extLst>
          </p:cNvPr>
          <p:cNvSpPr txBox="1"/>
          <p:nvPr/>
        </p:nvSpPr>
        <p:spPr>
          <a:xfrm>
            <a:off x="148289" y="3968997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(Onlar okula </a:t>
            </a:r>
            <a:r>
              <a:rPr lang="tr-TR" sz="2800" b="1" dirty="0">
                <a:solidFill>
                  <a:srgbClr val="00B050"/>
                </a:solidFill>
              </a:rPr>
              <a:t>giderler</a:t>
            </a:r>
            <a:r>
              <a:rPr lang="tr-TR" sz="2800" b="1" dirty="0"/>
              <a:t>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E4AEB6C8-8259-0FDC-5922-A6547E554273}"/>
              </a:ext>
            </a:extLst>
          </p:cNvPr>
          <p:cNvSpPr txBox="1"/>
          <p:nvPr/>
        </p:nvSpPr>
        <p:spPr>
          <a:xfrm>
            <a:off x="6230752" y="775745"/>
            <a:ext cx="558585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He, </a:t>
            </a:r>
            <a:r>
              <a:rPr lang="tr-TR" dirty="0" err="1"/>
              <a:t>She</a:t>
            </a:r>
            <a:r>
              <a:rPr lang="tr-TR" dirty="0"/>
              <a:t>, </a:t>
            </a:r>
            <a:r>
              <a:rPr lang="tr-TR" dirty="0" err="1"/>
              <a:t>It</a:t>
            </a:r>
            <a:r>
              <a:rPr lang="tr-TR" dirty="0"/>
              <a:t> veya tekil öznelerden sonra fiilin sonuna –</a:t>
            </a:r>
            <a:r>
              <a:rPr lang="tr-TR" sz="2400" b="1" dirty="0">
                <a:solidFill>
                  <a:srgbClr val="FF0000"/>
                </a:solidFill>
              </a:rPr>
              <a:t>s</a:t>
            </a:r>
            <a:r>
              <a:rPr lang="tr-TR" dirty="0"/>
              <a:t> gelir.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635B9A72-790F-B16E-B126-76B7F03D0510}"/>
              </a:ext>
            </a:extLst>
          </p:cNvPr>
          <p:cNvSpPr txBox="1"/>
          <p:nvPr/>
        </p:nvSpPr>
        <p:spPr>
          <a:xfrm>
            <a:off x="6230752" y="1456149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He </a:t>
            </a:r>
            <a:r>
              <a:rPr lang="tr-TR" sz="3200" b="1" dirty="0" err="1"/>
              <a:t>walk</a:t>
            </a:r>
            <a:r>
              <a:rPr lang="tr-TR" sz="3200" b="1" dirty="0" err="1">
                <a:solidFill>
                  <a:srgbClr val="FF0000"/>
                </a:solidFill>
              </a:rPr>
              <a:t>s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school</a:t>
            </a:r>
            <a:r>
              <a:rPr lang="tr-TR" sz="3200" b="1" dirty="0"/>
              <a:t>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42CC0B48-91FD-96D6-9DE3-EF2886D8C792}"/>
              </a:ext>
            </a:extLst>
          </p:cNvPr>
          <p:cNvSpPr txBox="1"/>
          <p:nvPr/>
        </p:nvSpPr>
        <p:spPr>
          <a:xfrm>
            <a:off x="6230752" y="1890953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(O okula </a:t>
            </a:r>
            <a:r>
              <a:rPr lang="tr-TR" sz="2800" b="1" dirty="0">
                <a:solidFill>
                  <a:srgbClr val="FF0000"/>
                </a:solidFill>
              </a:rPr>
              <a:t>yürür</a:t>
            </a:r>
            <a:r>
              <a:rPr lang="tr-TR" sz="2800" b="1" dirty="0"/>
              <a:t>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22" name="Metin kutusu 21">
            <a:extLst>
              <a:ext uri="{FF2B5EF4-FFF2-40B4-BE49-F238E27FC236}">
                <a16:creationId xmlns:a16="http://schemas.microsoft.com/office/drawing/2014/main" id="{6D50E44E-9509-3744-8621-76CCDFD3B52E}"/>
              </a:ext>
            </a:extLst>
          </p:cNvPr>
          <p:cNvSpPr txBox="1"/>
          <p:nvPr/>
        </p:nvSpPr>
        <p:spPr>
          <a:xfrm>
            <a:off x="6230752" y="2444951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She</a:t>
            </a:r>
            <a:r>
              <a:rPr lang="tr-TR" sz="3200" b="1" dirty="0"/>
              <a:t> </a:t>
            </a:r>
            <a:r>
              <a:rPr lang="tr-TR" sz="3200" b="1" dirty="0" err="1"/>
              <a:t>stud</a:t>
            </a:r>
            <a:r>
              <a:rPr lang="tr-TR" sz="3200" b="1" dirty="0" err="1">
                <a:solidFill>
                  <a:srgbClr val="FF0000"/>
                </a:solidFill>
              </a:rPr>
              <a:t>ies</a:t>
            </a:r>
            <a:r>
              <a:rPr lang="tr-TR" sz="3200" b="1" dirty="0"/>
              <a:t> in </a:t>
            </a:r>
            <a:r>
              <a:rPr lang="tr-TR" sz="3200" b="1" dirty="0" err="1"/>
              <a:t>the</a:t>
            </a:r>
            <a:r>
              <a:rPr lang="tr-TR" sz="3200" b="1" dirty="0"/>
              <a:t> </a:t>
            </a:r>
            <a:r>
              <a:rPr lang="tr-TR" sz="3200" b="1" dirty="0" err="1"/>
              <a:t>library</a:t>
            </a:r>
            <a:r>
              <a:rPr lang="tr-TR" sz="3200" b="1" dirty="0"/>
              <a:t>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23" name="Metin kutusu 22">
            <a:extLst>
              <a:ext uri="{FF2B5EF4-FFF2-40B4-BE49-F238E27FC236}">
                <a16:creationId xmlns:a16="http://schemas.microsoft.com/office/drawing/2014/main" id="{C102E3DA-430A-5957-5158-751705D5F581}"/>
              </a:ext>
            </a:extLst>
          </p:cNvPr>
          <p:cNvSpPr txBox="1"/>
          <p:nvPr/>
        </p:nvSpPr>
        <p:spPr>
          <a:xfrm>
            <a:off x="6230752" y="2879755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(O kütüphanede </a:t>
            </a:r>
            <a:r>
              <a:rPr lang="tr-TR" sz="2800" b="1" dirty="0">
                <a:solidFill>
                  <a:srgbClr val="FF0000"/>
                </a:solidFill>
              </a:rPr>
              <a:t>ders çalışır</a:t>
            </a:r>
            <a:r>
              <a:rPr lang="tr-TR" sz="2800" b="1" dirty="0"/>
              <a:t>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24" name="Metin kutusu 23">
            <a:extLst>
              <a:ext uri="{FF2B5EF4-FFF2-40B4-BE49-F238E27FC236}">
                <a16:creationId xmlns:a16="http://schemas.microsoft.com/office/drawing/2014/main" id="{E90480E0-FBFA-CFB1-3542-028333C55DFF}"/>
              </a:ext>
            </a:extLst>
          </p:cNvPr>
          <p:cNvSpPr txBox="1"/>
          <p:nvPr/>
        </p:nvSpPr>
        <p:spPr>
          <a:xfrm>
            <a:off x="6230752" y="3464530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 err="1"/>
              <a:t>Our</a:t>
            </a:r>
            <a:r>
              <a:rPr lang="tr-TR" sz="3200" b="1" dirty="0"/>
              <a:t> </a:t>
            </a:r>
            <a:r>
              <a:rPr lang="tr-TR" sz="3200" b="1" dirty="0" err="1"/>
              <a:t>teacher</a:t>
            </a:r>
            <a:r>
              <a:rPr lang="tr-TR" sz="3200" b="1" dirty="0"/>
              <a:t> </a:t>
            </a:r>
            <a:r>
              <a:rPr lang="tr-TR" sz="3200" b="1" dirty="0" err="1"/>
              <a:t>go</a:t>
            </a:r>
            <a:r>
              <a:rPr lang="tr-TR" sz="3200" b="1" dirty="0" err="1">
                <a:solidFill>
                  <a:srgbClr val="FF0000"/>
                </a:solidFill>
              </a:rPr>
              <a:t>es</a:t>
            </a:r>
            <a:r>
              <a:rPr lang="tr-TR" sz="3200" b="1" dirty="0"/>
              <a:t> </a:t>
            </a:r>
            <a:r>
              <a:rPr lang="tr-TR" sz="3200" b="1" dirty="0" err="1"/>
              <a:t>to</a:t>
            </a:r>
            <a:r>
              <a:rPr lang="tr-TR" sz="3200" b="1" dirty="0"/>
              <a:t> </a:t>
            </a:r>
            <a:r>
              <a:rPr lang="tr-TR" sz="3200" b="1" dirty="0" err="1"/>
              <a:t>school</a:t>
            </a:r>
            <a:r>
              <a:rPr lang="tr-TR" sz="3200" b="1" dirty="0"/>
              <a:t>.</a:t>
            </a:r>
          </a:p>
        </p:txBody>
      </p:sp>
      <p:sp>
        <p:nvSpPr>
          <p:cNvPr id="25" name="Metin kutusu 24">
            <a:extLst>
              <a:ext uri="{FF2B5EF4-FFF2-40B4-BE49-F238E27FC236}">
                <a16:creationId xmlns:a16="http://schemas.microsoft.com/office/drawing/2014/main" id="{592F4B6D-6433-CC25-6AA6-436AFADF6CAD}"/>
              </a:ext>
            </a:extLst>
          </p:cNvPr>
          <p:cNvSpPr txBox="1"/>
          <p:nvPr/>
        </p:nvSpPr>
        <p:spPr>
          <a:xfrm>
            <a:off x="6230752" y="3899334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(Bizim öğretmenimiz okula </a:t>
            </a:r>
            <a:r>
              <a:rPr lang="tr-TR" sz="2800" b="1" dirty="0">
                <a:solidFill>
                  <a:srgbClr val="FF0000"/>
                </a:solidFill>
              </a:rPr>
              <a:t>gider</a:t>
            </a:r>
            <a:r>
              <a:rPr lang="tr-TR" sz="2800" b="1" dirty="0"/>
              <a:t>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27" name="Metin kutusu 26">
            <a:extLst>
              <a:ext uri="{FF2B5EF4-FFF2-40B4-BE49-F238E27FC236}">
                <a16:creationId xmlns:a16="http://schemas.microsoft.com/office/drawing/2014/main" id="{B50D8D4A-2625-3992-78F1-F5240E65BCC2}"/>
              </a:ext>
            </a:extLst>
          </p:cNvPr>
          <p:cNvSpPr txBox="1"/>
          <p:nvPr/>
        </p:nvSpPr>
        <p:spPr>
          <a:xfrm>
            <a:off x="375385" y="4511040"/>
            <a:ext cx="795047" cy="156966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/>
              <a:t>I</a:t>
            </a:r>
          </a:p>
          <a:p>
            <a:r>
              <a:rPr lang="tr-TR" sz="2400" b="1" dirty="0" err="1"/>
              <a:t>You</a:t>
            </a:r>
            <a:endParaRPr lang="tr-TR" sz="2400" b="1" dirty="0"/>
          </a:p>
          <a:p>
            <a:r>
              <a:rPr lang="tr-TR" sz="2400" b="1" dirty="0" err="1"/>
              <a:t>We</a:t>
            </a:r>
            <a:endParaRPr lang="tr-TR" sz="2400" b="1" dirty="0"/>
          </a:p>
          <a:p>
            <a:r>
              <a:rPr lang="tr-TR" sz="2400" b="1" dirty="0"/>
              <a:t>They</a:t>
            </a:r>
          </a:p>
        </p:txBody>
      </p:sp>
      <p:sp>
        <p:nvSpPr>
          <p:cNvPr id="28" name="Ok: Sağ 27">
            <a:extLst>
              <a:ext uri="{FF2B5EF4-FFF2-40B4-BE49-F238E27FC236}">
                <a16:creationId xmlns:a16="http://schemas.microsoft.com/office/drawing/2014/main" id="{E33AD8F5-F359-8ECF-47AE-349375DF9B88}"/>
              </a:ext>
            </a:extLst>
          </p:cNvPr>
          <p:cNvSpPr/>
          <p:nvPr/>
        </p:nvSpPr>
        <p:spPr>
          <a:xfrm>
            <a:off x="1239416" y="4978878"/>
            <a:ext cx="426718" cy="63398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9" name="Metin kutusu 28">
            <a:extLst>
              <a:ext uri="{FF2B5EF4-FFF2-40B4-BE49-F238E27FC236}">
                <a16:creationId xmlns:a16="http://schemas.microsoft.com/office/drawing/2014/main" id="{014E0C57-7274-CC4F-48D1-D7A2C89AE6A8}"/>
              </a:ext>
            </a:extLst>
          </p:cNvPr>
          <p:cNvSpPr txBox="1"/>
          <p:nvPr/>
        </p:nvSpPr>
        <p:spPr>
          <a:xfrm>
            <a:off x="1735118" y="5003482"/>
            <a:ext cx="50958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4000" b="1" dirty="0">
                <a:solidFill>
                  <a:srgbClr val="00B050"/>
                </a:solidFill>
              </a:rPr>
              <a:t>V </a:t>
            </a:r>
          </a:p>
        </p:txBody>
      </p:sp>
      <p:sp>
        <p:nvSpPr>
          <p:cNvPr id="30" name="Metin kutusu 29">
            <a:extLst>
              <a:ext uri="{FF2B5EF4-FFF2-40B4-BE49-F238E27FC236}">
                <a16:creationId xmlns:a16="http://schemas.microsoft.com/office/drawing/2014/main" id="{8653E1DA-7217-88E9-EF05-D2D4EF029B44}"/>
              </a:ext>
            </a:extLst>
          </p:cNvPr>
          <p:cNvSpPr txBox="1"/>
          <p:nvPr/>
        </p:nvSpPr>
        <p:spPr>
          <a:xfrm>
            <a:off x="2080721" y="5028087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(fiil)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32" name="Metin kutusu 31">
            <a:extLst>
              <a:ext uri="{FF2B5EF4-FFF2-40B4-BE49-F238E27FC236}">
                <a16:creationId xmlns:a16="http://schemas.microsoft.com/office/drawing/2014/main" id="{725DFCF1-E152-4DC6-E472-D2A77DAF5DCB}"/>
              </a:ext>
            </a:extLst>
          </p:cNvPr>
          <p:cNvSpPr txBox="1"/>
          <p:nvPr/>
        </p:nvSpPr>
        <p:spPr>
          <a:xfrm>
            <a:off x="8745907" y="4978878"/>
            <a:ext cx="795047" cy="1200329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r-TR" sz="2400" b="1" dirty="0"/>
              <a:t>He</a:t>
            </a:r>
          </a:p>
          <a:p>
            <a:pPr algn="ctr"/>
            <a:r>
              <a:rPr lang="tr-TR" sz="2400" b="1" dirty="0" err="1"/>
              <a:t>She</a:t>
            </a:r>
            <a:endParaRPr lang="tr-TR" sz="2400" b="1" dirty="0"/>
          </a:p>
          <a:p>
            <a:pPr algn="ctr"/>
            <a:r>
              <a:rPr lang="tr-TR" sz="2400" b="1" dirty="0" err="1"/>
              <a:t>It</a:t>
            </a:r>
            <a:endParaRPr lang="tr-TR" sz="2400" b="1" dirty="0"/>
          </a:p>
        </p:txBody>
      </p:sp>
      <p:sp>
        <p:nvSpPr>
          <p:cNvPr id="33" name="Ok: Sağ 32">
            <a:extLst>
              <a:ext uri="{FF2B5EF4-FFF2-40B4-BE49-F238E27FC236}">
                <a16:creationId xmlns:a16="http://schemas.microsoft.com/office/drawing/2014/main" id="{A8E1C426-8668-661D-7F3A-02531382AB13}"/>
              </a:ext>
            </a:extLst>
          </p:cNvPr>
          <p:cNvSpPr/>
          <p:nvPr/>
        </p:nvSpPr>
        <p:spPr>
          <a:xfrm>
            <a:off x="9615577" y="5234315"/>
            <a:ext cx="426718" cy="63398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Metin kutusu 33">
            <a:extLst>
              <a:ext uri="{FF2B5EF4-FFF2-40B4-BE49-F238E27FC236}">
                <a16:creationId xmlns:a16="http://schemas.microsoft.com/office/drawing/2014/main" id="{531F8F30-2D55-7C35-6B3A-F88577C3BE10}"/>
              </a:ext>
            </a:extLst>
          </p:cNvPr>
          <p:cNvSpPr txBox="1"/>
          <p:nvPr/>
        </p:nvSpPr>
        <p:spPr>
          <a:xfrm>
            <a:off x="10111279" y="5258919"/>
            <a:ext cx="50958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4000" b="1" dirty="0">
                <a:solidFill>
                  <a:srgbClr val="FF0000"/>
                </a:solidFill>
              </a:rPr>
              <a:t>V -s</a:t>
            </a:r>
            <a:r>
              <a:rPr lang="tr-TR" sz="4000" b="1" dirty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35" name="Metin kutusu 34">
            <a:extLst>
              <a:ext uri="{FF2B5EF4-FFF2-40B4-BE49-F238E27FC236}">
                <a16:creationId xmlns:a16="http://schemas.microsoft.com/office/drawing/2014/main" id="{FDA8DA39-B7BF-32C2-1E28-825BCA563229}"/>
              </a:ext>
            </a:extLst>
          </p:cNvPr>
          <p:cNvSpPr txBox="1"/>
          <p:nvPr/>
        </p:nvSpPr>
        <p:spPr>
          <a:xfrm>
            <a:off x="10014639" y="5788312"/>
            <a:ext cx="50958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b="1" dirty="0"/>
              <a:t>(fiil + s)</a:t>
            </a:r>
            <a:endParaRPr lang="tr-TR" sz="3200" b="1" dirty="0">
              <a:solidFill>
                <a:srgbClr val="FF0000"/>
              </a:solidFill>
            </a:endParaRPr>
          </a:p>
        </p:txBody>
      </p:sp>
      <p:cxnSp>
        <p:nvCxnSpPr>
          <p:cNvPr id="36" name="Düz Bağlayıcı 35">
            <a:extLst>
              <a:ext uri="{FF2B5EF4-FFF2-40B4-BE49-F238E27FC236}">
                <a16:creationId xmlns:a16="http://schemas.microsoft.com/office/drawing/2014/main" id="{C65B7513-DA78-F1F4-6392-829288803630}"/>
              </a:ext>
            </a:extLst>
          </p:cNvPr>
          <p:cNvCxnSpPr>
            <a:cxnSpLocks/>
          </p:cNvCxnSpPr>
          <p:nvPr/>
        </p:nvCxnSpPr>
        <p:spPr>
          <a:xfrm>
            <a:off x="3633216" y="4511040"/>
            <a:ext cx="0" cy="2346960"/>
          </a:xfrm>
          <a:prstGeom prst="line">
            <a:avLst/>
          </a:prstGeom>
          <a:ln w="76200">
            <a:solidFill>
              <a:srgbClr val="33D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Düz Bağlayıcı 38">
            <a:extLst>
              <a:ext uri="{FF2B5EF4-FFF2-40B4-BE49-F238E27FC236}">
                <a16:creationId xmlns:a16="http://schemas.microsoft.com/office/drawing/2014/main" id="{274FB4DF-EF5C-DB1E-478D-210F8636D8A2}"/>
              </a:ext>
            </a:extLst>
          </p:cNvPr>
          <p:cNvCxnSpPr>
            <a:cxnSpLocks/>
          </p:cNvCxnSpPr>
          <p:nvPr/>
        </p:nvCxnSpPr>
        <p:spPr>
          <a:xfrm>
            <a:off x="8400288" y="4492217"/>
            <a:ext cx="0" cy="2346960"/>
          </a:xfrm>
          <a:prstGeom prst="line">
            <a:avLst/>
          </a:prstGeom>
          <a:ln w="76200">
            <a:solidFill>
              <a:srgbClr val="33D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Düz Bağlayıcı 39">
            <a:extLst>
              <a:ext uri="{FF2B5EF4-FFF2-40B4-BE49-F238E27FC236}">
                <a16:creationId xmlns:a16="http://schemas.microsoft.com/office/drawing/2014/main" id="{470552DE-3A37-8395-F9FB-BD9C8C5662E9}"/>
              </a:ext>
            </a:extLst>
          </p:cNvPr>
          <p:cNvCxnSpPr>
            <a:cxnSpLocks/>
          </p:cNvCxnSpPr>
          <p:nvPr/>
        </p:nvCxnSpPr>
        <p:spPr>
          <a:xfrm>
            <a:off x="3590544" y="4500479"/>
            <a:ext cx="4809744" cy="10561"/>
          </a:xfrm>
          <a:prstGeom prst="line">
            <a:avLst/>
          </a:prstGeom>
          <a:ln w="76200">
            <a:solidFill>
              <a:srgbClr val="33DF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Metin kutusu 42">
            <a:extLst>
              <a:ext uri="{FF2B5EF4-FFF2-40B4-BE49-F238E27FC236}">
                <a16:creationId xmlns:a16="http://schemas.microsoft.com/office/drawing/2014/main" id="{74F0F24C-62E5-6334-EBAB-69D13CC2A26D}"/>
              </a:ext>
            </a:extLst>
          </p:cNvPr>
          <p:cNvSpPr txBox="1"/>
          <p:nvPr/>
        </p:nvSpPr>
        <p:spPr>
          <a:xfrm>
            <a:off x="3867464" y="4740237"/>
            <a:ext cx="4333293" cy="1692771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tr-TR" sz="2400" b="1" dirty="0"/>
              <a:t>Bazı fiillerde –s eki değişebilir.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tr-TR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 err="1"/>
              <a:t>help</a:t>
            </a:r>
            <a:r>
              <a:rPr lang="tr-TR" sz="2000" b="1" dirty="0"/>
              <a:t> -&gt; </a:t>
            </a:r>
            <a:r>
              <a:rPr lang="tr-TR" sz="2000" b="1" dirty="0" err="1"/>
              <a:t>help</a:t>
            </a:r>
            <a:r>
              <a:rPr lang="tr-TR" sz="2000" b="1" dirty="0" err="1">
                <a:solidFill>
                  <a:srgbClr val="FF0000"/>
                </a:solidFill>
              </a:rPr>
              <a:t>s</a:t>
            </a:r>
            <a:endParaRPr lang="tr-T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 err="1"/>
              <a:t>teach</a:t>
            </a:r>
            <a:r>
              <a:rPr lang="tr-TR" sz="2000" b="1" dirty="0"/>
              <a:t> -&gt; </a:t>
            </a:r>
            <a:r>
              <a:rPr lang="tr-TR" sz="2000" b="1" dirty="0" err="1"/>
              <a:t>teach</a:t>
            </a:r>
            <a:r>
              <a:rPr lang="tr-TR" sz="2000" b="1" dirty="0" err="1">
                <a:solidFill>
                  <a:srgbClr val="FF0000"/>
                </a:solidFill>
              </a:rPr>
              <a:t>es</a:t>
            </a:r>
            <a:endParaRPr lang="tr-TR" sz="2000" b="1" dirty="0">
              <a:solidFill>
                <a:srgbClr val="FF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sz="2000" b="1" dirty="0" err="1"/>
              <a:t>study</a:t>
            </a:r>
            <a:r>
              <a:rPr lang="tr-TR" sz="2000" b="1" dirty="0"/>
              <a:t> -&gt; </a:t>
            </a:r>
            <a:r>
              <a:rPr lang="tr-TR" sz="2000" b="1" dirty="0" err="1"/>
              <a:t>stud</a:t>
            </a:r>
            <a:r>
              <a:rPr lang="tr-TR" sz="2000" b="1" dirty="0" err="1">
                <a:solidFill>
                  <a:srgbClr val="FF0000"/>
                </a:solidFill>
              </a:rPr>
              <a:t>ies</a:t>
            </a:r>
            <a:endParaRPr lang="tr-T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946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7" grpId="0" animBg="1"/>
      <p:bldP spid="28" grpId="0" animBg="1"/>
      <p:bldP spid="29" grpId="0"/>
      <p:bldP spid="30" grpId="0"/>
      <p:bldP spid="32" grpId="0" animBg="1"/>
      <p:bldP spid="33" grpId="0" animBg="1"/>
      <p:bldP spid="34" grpId="0"/>
      <p:bldP spid="35" grpId="0"/>
      <p:bldP spid="43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8F8912-65B3-069B-1EF9-A91ED3534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88EBD91-F8C3-B1E9-BE74-DFFD0E7FAB8E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https://www.egetolgayaltinay.com/contents/school-life-6-sinif/6-1-simple-present-tense-fill-in-the-blanks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9C39AC5-E914-3B2C-04C9-340C7FAC0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2777" y="2654931"/>
            <a:ext cx="2905125" cy="3838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77789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kdörtgen 3">
            <a:extLst>
              <a:ext uri="{FF2B5EF4-FFF2-40B4-BE49-F238E27FC236}">
                <a16:creationId xmlns:a16="http://schemas.microsoft.com/office/drawing/2014/main" id="{782F29BC-ABDE-D5FE-A5D5-2CC3C5AC5513}"/>
              </a:ext>
            </a:extLst>
          </p:cNvPr>
          <p:cNvSpPr/>
          <p:nvPr/>
        </p:nvSpPr>
        <p:spPr>
          <a:xfrm>
            <a:off x="6487429" y="1366788"/>
            <a:ext cx="1934676" cy="587140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ADD4BEC9-16DE-FBFB-99CB-134091859CD9}"/>
              </a:ext>
            </a:extLst>
          </p:cNvPr>
          <p:cNvSpPr/>
          <p:nvPr/>
        </p:nvSpPr>
        <p:spPr>
          <a:xfrm>
            <a:off x="6639829" y="2443213"/>
            <a:ext cx="1782276" cy="587140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DD381E24-4FD4-44F5-5BD5-E3CD87302E88}"/>
              </a:ext>
            </a:extLst>
          </p:cNvPr>
          <p:cNvSpPr/>
          <p:nvPr/>
        </p:nvSpPr>
        <p:spPr>
          <a:xfrm>
            <a:off x="6563629" y="3534078"/>
            <a:ext cx="1782276" cy="587140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C590661E-0574-5A5B-4E14-8A8FB77A3BE0}"/>
              </a:ext>
            </a:extLst>
          </p:cNvPr>
          <p:cNvSpPr/>
          <p:nvPr/>
        </p:nvSpPr>
        <p:spPr>
          <a:xfrm>
            <a:off x="6563629" y="4624943"/>
            <a:ext cx="1782276" cy="587140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CE242774-7C08-A33A-D275-CF46A55610DA}"/>
              </a:ext>
            </a:extLst>
          </p:cNvPr>
          <p:cNvSpPr/>
          <p:nvPr/>
        </p:nvSpPr>
        <p:spPr>
          <a:xfrm>
            <a:off x="6735280" y="5601905"/>
            <a:ext cx="1782276" cy="587140"/>
          </a:xfrm>
          <a:prstGeom prst="rect">
            <a:avLst/>
          </a:prstGeom>
          <a:solidFill>
            <a:srgbClr val="D0F8D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6765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E5B5AF-ADEA-16FA-E6A8-797A15012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C3B378F-3310-0692-7134-76AC23C83002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https://www.egetolgayaltinay.com/contents/school-life-6-sinif/6-1-question-words-wordsearch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6323DA06-1427-15B3-231D-C89EECFE6C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9410" y="2881636"/>
            <a:ext cx="2905125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8153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11203-3A73-F4FC-B380-9D4E27494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0E3316A-A642-D856-B916-9AC25C7D909E}"/>
              </a:ext>
            </a:extLst>
          </p:cNvPr>
          <p:cNvSpPr txBox="1"/>
          <p:nvPr/>
        </p:nvSpPr>
        <p:spPr>
          <a:xfrm>
            <a:off x="0" y="25940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00B050"/>
                </a:solidFill>
              </a:rPr>
              <a:t>Frequency</a:t>
            </a:r>
            <a:r>
              <a:rPr lang="tr-TR" sz="8000" b="1" dirty="0">
                <a:solidFill>
                  <a:srgbClr val="00B050"/>
                </a:solidFill>
              </a:rPr>
              <a:t> </a:t>
            </a:r>
            <a:r>
              <a:rPr lang="tr-TR" sz="8000" b="1" dirty="0" err="1">
                <a:solidFill>
                  <a:srgbClr val="00B050"/>
                </a:solidFill>
              </a:rPr>
              <a:t>Adverbs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D519839A-A88C-3F48-5E80-4C5AE972FAD0}"/>
              </a:ext>
            </a:extLst>
          </p:cNvPr>
          <p:cNvSpPr txBox="1"/>
          <p:nvPr/>
        </p:nvSpPr>
        <p:spPr>
          <a:xfrm>
            <a:off x="3165107" y="39175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Sıklık Zarfları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7970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7DCC46-7E74-33BB-4CD8-77B509E0C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7752853-FFA8-00F0-0791-967D83E8FAF8}"/>
              </a:ext>
            </a:extLst>
          </p:cNvPr>
          <p:cNvSpPr txBox="1"/>
          <p:nvPr/>
        </p:nvSpPr>
        <p:spPr>
          <a:xfrm>
            <a:off x="8617820" y="1158487"/>
            <a:ext cx="260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(Her zaman)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28E8314-E646-6927-17D9-03534FEDC4AC}"/>
              </a:ext>
            </a:extLst>
          </p:cNvPr>
          <p:cNvSpPr txBox="1"/>
          <p:nvPr/>
        </p:nvSpPr>
        <p:spPr>
          <a:xfrm>
            <a:off x="250257" y="635267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I </a:t>
            </a:r>
            <a:r>
              <a:rPr lang="tr-TR" sz="2800" b="1" dirty="0" err="1">
                <a:solidFill>
                  <a:srgbClr val="EB1D67"/>
                </a:solidFill>
              </a:rPr>
              <a:t>always</a:t>
            </a:r>
            <a:r>
              <a:rPr lang="tr-TR" sz="2800" b="1" dirty="0"/>
              <a:t> </a:t>
            </a:r>
            <a:r>
              <a:rPr lang="tr-TR" sz="2800" b="1" dirty="0" err="1"/>
              <a:t>get</a:t>
            </a:r>
            <a:r>
              <a:rPr lang="tr-TR" sz="2800" b="1" dirty="0"/>
              <a:t> </a:t>
            </a:r>
            <a:r>
              <a:rPr lang="tr-TR" sz="2800" b="1" dirty="0" err="1"/>
              <a:t>up</a:t>
            </a:r>
            <a:r>
              <a:rPr lang="tr-TR" sz="2800" b="1" dirty="0"/>
              <a:t> </a:t>
            </a:r>
            <a:r>
              <a:rPr lang="tr-TR" sz="2800" b="1" dirty="0" err="1"/>
              <a:t>early</a:t>
            </a:r>
            <a:r>
              <a:rPr lang="tr-TR" sz="2800" b="1" dirty="0"/>
              <a:t>.</a:t>
            </a: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78C69421-9326-48A3-C8C9-F52837EA9DD1}"/>
              </a:ext>
            </a:extLst>
          </p:cNvPr>
          <p:cNvSpPr txBox="1"/>
          <p:nvPr/>
        </p:nvSpPr>
        <p:spPr>
          <a:xfrm>
            <a:off x="250257" y="1060753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(Ben </a:t>
            </a:r>
            <a:r>
              <a:rPr lang="tr-TR" sz="2800" b="1" dirty="0">
                <a:solidFill>
                  <a:srgbClr val="EB1D67"/>
                </a:solidFill>
              </a:rPr>
              <a:t>her zaman </a:t>
            </a:r>
            <a:r>
              <a:rPr lang="tr-TR" sz="2800" b="1" dirty="0"/>
              <a:t>erken uyanırım.) </a:t>
            </a:r>
          </a:p>
        </p:txBody>
      </p:sp>
      <p:sp>
        <p:nvSpPr>
          <p:cNvPr id="5" name="Metin kutusu 4">
            <a:extLst>
              <a:ext uri="{FF2B5EF4-FFF2-40B4-BE49-F238E27FC236}">
                <a16:creationId xmlns:a16="http://schemas.microsoft.com/office/drawing/2014/main" id="{D3BB8983-47E3-A492-758A-1CD4051AD54A}"/>
              </a:ext>
            </a:extLst>
          </p:cNvPr>
          <p:cNvSpPr txBox="1"/>
          <p:nvPr/>
        </p:nvSpPr>
        <p:spPr>
          <a:xfrm>
            <a:off x="8617820" y="2330062"/>
            <a:ext cx="260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chemeClr val="bg1"/>
                </a:solidFill>
              </a:rPr>
              <a:t>(Genellikle)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368C7AD-5195-5DCD-71E1-60E5E5DF1B7B}"/>
              </a:ext>
            </a:extLst>
          </p:cNvPr>
          <p:cNvSpPr txBox="1"/>
          <p:nvPr/>
        </p:nvSpPr>
        <p:spPr>
          <a:xfrm>
            <a:off x="250257" y="1806842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/>
              <a:t>She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1F70E6"/>
                </a:solidFill>
              </a:rPr>
              <a:t>usually</a:t>
            </a:r>
            <a:r>
              <a:rPr lang="tr-TR" sz="2800" b="1" dirty="0"/>
              <a:t> </a:t>
            </a:r>
            <a:r>
              <a:rPr lang="tr-TR" sz="2800" b="1" dirty="0" err="1"/>
              <a:t>reads</a:t>
            </a:r>
            <a:r>
              <a:rPr lang="tr-TR" sz="2800" b="1" dirty="0"/>
              <a:t> a </a:t>
            </a:r>
            <a:r>
              <a:rPr lang="tr-TR" sz="2800" b="1" dirty="0" err="1"/>
              <a:t>book</a:t>
            </a:r>
            <a:r>
              <a:rPr lang="tr-TR" sz="2800" b="1" dirty="0"/>
              <a:t>.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52185047-0EB4-B81E-7CC1-2865B6E44EEC}"/>
              </a:ext>
            </a:extLst>
          </p:cNvPr>
          <p:cNvSpPr txBox="1"/>
          <p:nvPr/>
        </p:nvSpPr>
        <p:spPr>
          <a:xfrm>
            <a:off x="250257" y="2232328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(O </a:t>
            </a:r>
            <a:r>
              <a:rPr lang="tr-TR" sz="2800" b="1" dirty="0">
                <a:solidFill>
                  <a:srgbClr val="1F70E6"/>
                </a:solidFill>
              </a:rPr>
              <a:t>genellikle</a:t>
            </a:r>
            <a:r>
              <a:rPr lang="tr-TR" sz="2800" b="1" dirty="0">
                <a:solidFill>
                  <a:srgbClr val="EB1D67"/>
                </a:solidFill>
              </a:rPr>
              <a:t> </a:t>
            </a:r>
            <a:r>
              <a:rPr lang="tr-TR" sz="2800" b="1" dirty="0"/>
              <a:t>kitap okur.) 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E18E9FC3-A138-948B-6C31-D6D7C2FD8C7A}"/>
              </a:ext>
            </a:extLst>
          </p:cNvPr>
          <p:cNvSpPr txBox="1"/>
          <p:nvPr/>
        </p:nvSpPr>
        <p:spPr>
          <a:xfrm>
            <a:off x="8732120" y="3296833"/>
            <a:ext cx="2605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600" b="1" dirty="0"/>
              <a:t>(Sık sık)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622319FB-C885-9EEF-DD57-5FB8308F9C0C}"/>
              </a:ext>
            </a:extLst>
          </p:cNvPr>
          <p:cNvSpPr txBox="1"/>
          <p:nvPr/>
        </p:nvSpPr>
        <p:spPr>
          <a:xfrm>
            <a:off x="383607" y="3023134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 err="1"/>
              <a:t>We</a:t>
            </a:r>
            <a:r>
              <a:rPr lang="tr-TR" sz="2800" b="1" dirty="0"/>
              <a:t> </a:t>
            </a:r>
            <a:r>
              <a:rPr lang="tr-TR" sz="2800" b="1" dirty="0" err="1">
                <a:solidFill>
                  <a:srgbClr val="17B3BF"/>
                </a:solidFill>
              </a:rPr>
              <a:t>often</a:t>
            </a:r>
            <a:r>
              <a:rPr lang="tr-TR" sz="2800" b="1" dirty="0"/>
              <a:t> </a:t>
            </a:r>
            <a:r>
              <a:rPr lang="tr-TR" sz="2800" b="1" dirty="0" err="1"/>
              <a:t>borrow</a:t>
            </a:r>
            <a:r>
              <a:rPr lang="tr-TR" sz="2800" b="1" dirty="0"/>
              <a:t> </a:t>
            </a:r>
            <a:r>
              <a:rPr lang="tr-TR" sz="2800" b="1" dirty="0" err="1"/>
              <a:t>books</a:t>
            </a:r>
            <a:r>
              <a:rPr lang="tr-TR" sz="2800" b="1" dirty="0"/>
              <a:t>.  </a:t>
            </a:r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B56F385A-3E47-31B4-8A25-56EDA3A18297}"/>
              </a:ext>
            </a:extLst>
          </p:cNvPr>
          <p:cNvSpPr txBox="1"/>
          <p:nvPr/>
        </p:nvSpPr>
        <p:spPr>
          <a:xfrm>
            <a:off x="383607" y="3448620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(Biz </a:t>
            </a:r>
            <a:r>
              <a:rPr lang="tr-TR" sz="2800" b="1" dirty="0">
                <a:solidFill>
                  <a:srgbClr val="17B3BF"/>
                </a:solidFill>
              </a:rPr>
              <a:t>sık sık</a:t>
            </a:r>
            <a:r>
              <a:rPr lang="tr-TR" sz="2800" b="1" dirty="0"/>
              <a:t> kitap ödünç alırız.) </a:t>
            </a:r>
          </a:p>
        </p:txBody>
      </p:sp>
      <p:sp>
        <p:nvSpPr>
          <p:cNvPr id="11" name="Metin kutusu 10">
            <a:extLst>
              <a:ext uri="{FF2B5EF4-FFF2-40B4-BE49-F238E27FC236}">
                <a16:creationId xmlns:a16="http://schemas.microsoft.com/office/drawing/2014/main" id="{7B3B7198-FED4-0D8B-82D2-C457BDCC0166}"/>
              </a:ext>
            </a:extLst>
          </p:cNvPr>
          <p:cNvSpPr txBox="1"/>
          <p:nvPr/>
        </p:nvSpPr>
        <p:spPr>
          <a:xfrm>
            <a:off x="8732120" y="4325160"/>
            <a:ext cx="26052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/>
              <a:t>(Bazen)</a:t>
            </a:r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4522AB51-E0FF-EACD-A821-AF16C241F229}"/>
              </a:ext>
            </a:extLst>
          </p:cNvPr>
          <p:cNvSpPr txBox="1"/>
          <p:nvPr/>
        </p:nvSpPr>
        <p:spPr>
          <a:xfrm>
            <a:off x="1" y="4169907"/>
            <a:ext cx="59085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He </a:t>
            </a:r>
            <a:r>
              <a:rPr lang="tr-TR" sz="2800" b="1" dirty="0" err="1">
                <a:solidFill>
                  <a:schemeClr val="accent2">
                    <a:lumMod val="75000"/>
                  </a:schemeClr>
                </a:solidFill>
              </a:rPr>
              <a:t>sometimes</a:t>
            </a:r>
            <a:r>
              <a:rPr lang="tr-TR" sz="2800" b="1" dirty="0"/>
              <a:t> </a:t>
            </a:r>
            <a:r>
              <a:rPr lang="tr-TR" sz="2800" b="1" dirty="0" err="1"/>
              <a:t>cleans</a:t>
            </a:r>
            <a:r>
              <a:rPr lang="tr-TR" sz="2800" b="1" dirty="0"/>
              <a:t> </a:t>
            </a:r>
            <a:r>
              <a:rPr lang="tr-TR" sz="2800" b="1" dirty="0" err="1"/>
              <a:t>the</a:t>
            </a:r>
            <a:r>
              <a:rPr lang="tr-TR" sz="2800" b="1" dirty="0"/>
              <a:t> </a:t>
            </a:r>
            <a:r>
              <a:rPr lang="tr-TR" sz="2800" b="1" dirty="0" err="1"/>
              <a:t>classroom</a:t>
            </a:r>
            <a:r>
              <a:rPr lang="tr-TR" sz="2800" b="1" dirty="0"/>
              <a:t>.</a:t>
            </a: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B320214A-C93A-6472-77AE-B68CBCBCB42D}"/>
              </a:ext>
            </a:extLst>
          </p:cNvPr>
          <p:cNvSpPr txBox="1"/>
          <p:nvPr/>
        </p:nvSpPr>
        <p:spPr>
          <a:xfrm>
            <a:off x="383607" y="4595393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(O </a:t>
            </a:r>
            <a:r>
              <a:rPr lang="tr-TR" sz="2800" b="1" dirty="0">
                <a:solidFill>
                  <a:schemeClr val="accent2">
                    <a:lumMod val="75000"/>
                  </a:schemeClr>
                </a:solidFill>
              </a:rPr>
              <a:t>bazen</a:t>
            </a:r>
            <a:r>
              <a:rPr lang="tr-TR" sz="2800" b="1" dirty="0"/>
              <a:t> sınıfı temizler.) 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C72F8A48-223A-0253-36C8-88FF1D70080C}"/>
              </a:ext>
            </a:extLst>
          </p:cNvPr>
          <p:cNvSpPr txBox="1"/>
          <p:nvPr/>
        </p:nvSpPr>
        <p:spPr>
          <a:xfrm>
            <a:off x="383607" y="5274027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They </a:t>
            </a:r>
            <a:r>
              <a:rPr lang="tr-TR" sz="2800" b="1" dirty="0" err="1">
                <a:solidFill>
                  <a:srgbClr val="F2A01E"/>
                </a:solidFill>
              </a:rPr>
              <a:t>never</a:t>
            </a:r>
            <a:r>
              <a:rPr lang="tr-TR" sz="2800" b="1" dirty="0"/>
              <a:t> do </a:t>
            </a:r>
            <a:r>
              <a:rPr lang="tr-TR" sz="2800" b="1" dirty="0" err="1"/>
              <a:t>homework</a:t>
            </a:r>
            <a:r>
              <a:rPr lang="tr-TR" sz="2800" b="1" dirty="0"/>
              <a:t>.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4AD8DEB4-5F20-8F4D-659E-CCC8DBE59059}"/>
              </a:ext>
            </a:extLst>
          </p:cNvPr>
          <p:cNvSpPr txBox="1"/>
          <p:nvPr/>
        </p:nvSpPr>
        <p:spPr>
          <a:xfrm>
            <a:off x="383607" y="5699513"/>
            <a:ext cx="5524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r-TR" sz="2800" b="1" dirty="0"/>
              <a:t>(Onlar </a:t>
            </a:r>
            <a:r>
              <a:rPr lang="tr-TR" sz="2800" b="1" dirty="0">
                <a:solidFill>
                  <a:srgbClr val="F2A01E"/>
                </a:solidFill>
              </a:rPr>
              <a:t>asla</a:t>
            </a:r>
            <a:r>
              <a:rPr lang="tr-TR" sz="2800" b="1" dirty="0"/>
              <a:t> ödev yapmaz.) </a:t>
            </a: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2D67FE86-9B12-465A-BAAB-5D756041B3DA}"/>
              </a:ext>
            </a:extLst>
          </p:cNvPr>
          <p:cNvSpPr txBox="1"/>
          <p:nvPr/>
        </p:nvSpPr>
        <p:spPr>
          <a:xfrm>
            <a:off x="8617820" y="5437903"/>
            <a:ext cx="2605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/>
              <a:t>(Asla)</a:t>
            </a:r>
          </a:p>
        </p:txBody>
      </p:sp>
    </p:spTree>
    <p:extLst>
      <p:ext uri="{BB962C8B-B14F-4D97-AF65-F5344CB8AC3E}">
        <p14:creationId xmlns:p14="http://schemas.microsoft.com/office/powerpoint/2010/main" val="377904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8" grpId="0"/>
      <p:bldP spid="19" grpId="0"/>
      <p:bldP spid="21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23FE8-0BBB-A4FF-ADF4-E323AF927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etin kutusu 3">
            <a:extLst>
              <a:ext uri="{FF2B5EF4-FFF2-40B4-BE49-F238E27FC236}">
                <a16:creationId xmlns:a16="http://schemas.microsoft.com/office/drawing/2014/main" id="{DF23282F-71CB-D797-6588-B327410917A2}"/>
              </a:ext>
            </a:extLst>
          </p:cNvPr>
          <p:cNvSpPr txBox="1"/>
          <p:nvPr/>
        </p:nvSpPr>
        <p:spPr>
          <a:xfrm>
            <a:off x="375385" y="192505"/>
            <a:ext cx="530352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b="1" dirty="0">
                <a:solidFill>
                  <a:srgbClr val="00B050"/>
                </a:solidFill>
              </a:rPr>
              <a:t>How </a:t>
            </a:r>
            <a:r>
              <a:rPr lang="tr-TR" sz="4400" b="1" dirty="0" err="1">
                <a:solidFill>
                  <a:srgbClr val="00B050"/>
                </a:solidFill>
              </a:rPr>
              <a:t>often</a:t>
            </a:r>
            <a:r>
              <a:rPr lang="tr-TR" sz="4400" b="1" dirty="0">
                <a:solidFill>
                  <a:srgbClr val="00B050"/>
                </a:solidFill>
              </a:rPr>
              <a:t> …? 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7B0BB655-4666-32DA-68D4-D525D82B1715}"/>
              </a:ext>
            </a:extLst>
          </p:cNvPr>
          <p:cNvSpPr txBox="1"/>
          <p:nvPr/>
        </p:nvSpPr>
        <p:spPr>
          <a:xfrm>
            <a:off x="148289" y="1402856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How often do you play sports?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765A53C8-DFE8-473A-FF64-EB6CADA4B0B0}"/>
              </a:ext>
            </a:extLst>
          </p:cNvPr>
          <p:cNvSpPr txBox="1"/>
          <p:nvPr/>
        </p:nvSpPr>
        <p:spPr>
          <a:xfrm>
            <a:off x="732489" y="1969675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(Ne sıklıkla spor yaparsın?)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C59CF051-3720-45D7-4DBE-52B678FC83FB}"/>
              </a:ext>
            </a:extLst>
          </p:cNvPr>
          <p:cNvSpPr txBox="1"/>
          <p:nvPr/>
        </p:nvSpPr>
        <p:spPr>
          <a:xfrm>
            <a:off x="3861337" y="189706"/>
            <a:ext cx="5303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(Ne sıklıkla …?)</a:t>
            </a:r>
          </a:p>
        </p:txBody>
      </p:sp>
      <p:sp>
        <p:nvSpPr>
          <p:cNvPr id="13" name="Ok: Sağ 12">
            <a:extLst>
              <a:ext uri="{FF2B5EF4-FFF2-40B4-BE49-F238E27FC236}">
                <a16:creationId xmlns:a16="http://schemas.microsoft.com/office/drawing/2014/main" id="{1D45A795-48FB-EB5E-6D04-80F9FC85C193}"/>
              </a:ext>
            </a:extLst>
          </p:cNvPr>
          <p:cNvSpPr/>
          <p:nvPr/>
        </p:nvSpPr>
        <p:spPr>
          <a:xfrm>
            <a:off x="5678905" y="1587500"/>
            <a:ext cx="823495" cy="841041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B7F5E00-019F-D813-15E6-39CE646BABF2}"/>
              </a:ext>
            </a:extLst>
          </p:cNvPr>
          <p:cNvSpPr txBox="1"/>
          <p:nvPr/>
        </p:nvSpPr>
        <p:spPr>
          <a:xfrm>
            <a:off x="4924713" y="1420042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/>
              <a:t>I </a:t>
            </a:r>
            <a:r>
              <a:rPr lang="en-US" sz="3200" b="1" dirty="0">
                <a:solidFill>
                  <a:srgbClr val="00B050"/>
                </a:solidFill>
              </a:rPr>
              <a:t>often</a:t>
            </a:r>
            <a:r>
              <a:rPr lang="en-US" sz="3200" b="1" dirty="0"/>
              <a:t> play sports.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5A033CA1-5BCA-DEE5-DC82-F433DE1E0093}"/>
              </a:ext>
            </a:extLst>
          </p:cNvPr>
          <p:cNvSpPr txBox="1"/>
          <p:nvPr/>
        </p:nvSpPr>
        <p:spPr>
          <a:xfrm>
            <a:off x="6781800" y="1946064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</a:t>
            </a:r>
            <a:r>
              <a:rPr lang="tr-TR" sz="2800" b="1" dirty="0">
                <a:solidFill>
                  <a:srgbClr val="00B050"/>
                </a:solidFill>
              </a:rPr>
              <a:t>Sık sık </a:t>
            </a:r>
            <a:r>
              <a:rPr lang="tr-TR" sz="2800" b="1" dirty="0"/>
              <a:t>spor yaparım.)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BA679FBF-2FA9-7D18-BE15-DFE265D09DED}"/>
              </a:ext>
            </a:extLst>
          </p:cNvPr>
          <p:cNvSpPr txBox="1"/>
          <p:nvPr/>
        </p:nvSpPr>
        <p:spPr>
          <a:xfrm>
            <a:off x="148289" y="3322289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How often does Hakan do homework? 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C6CA55B8-FFB8-3BE0-1564-DA4000035DAA}"/>
              </a:ext>
            </a:extLst>
          </p:cNvPr>
          <p:cNvSpPr txBox="1"/>
          <p:nvPr/>
        </p:nvSpPr>
        <p:spPr>
          <a:xfrm>
            <a:off x="732489" y="3889108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(Hakan ne sıklıkla ödev yapar?)</a:t>
            </a:r>
            <a:endParaRPr lang="tr-TR" sz="2800" b="1" dirty="0">
              <a:solidFill>
                <a:srgbClr val="FF0000"/>
              </a:solidFill>
            </a:endParaRPr>
          </a:p>
        </p:txBody>
      </p:sp>
      <p:sp>
        <p:nvSpPr>
          <p:cNvPr id="18" name="Ok: Sağ 17">
            <a:extLst>
              <a:ext uri="{FF2B5EF4-FFF2-40B4-BE49-F238E27FC236}">
                <a16:creationId xmlns:a16="http://schemas.microsoft.com/office/drawing/2014/main" id="{E2C5B68A-6148-8FCF-0E9B-AF29E0381DCE}"/>
              </a:ext>
            </a:extLst>
          </p:cNvPr>
          <p:cNvSpPr/>
          <p:nvPr/>
        </p:nvSpPr>
        <p:spPr>
          <a:xfrm>
            <a:off x="6536986" y="3627296"/>
            <a:ext cx="823495" cy="841041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D01CBC69-1BE9-04F4-5783-4E930CCF3005}"/>
              </a:ext>
            </a:extLst>
          </p:cNvPr>
          <p:cNvSpPr txBox="1"/>
          <p:nvPr/>
        </p:nvSpPr>
        <p:spPr>
          <a:xfrm>
            <a:off x="7360481" y="3411693"/>
            <a:ext cx="70272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He </a:t>
            </a:r>
            <a:r>
              <a:rPr lang="en-US" sz="3200" b="1" dirty="0">
                <a:solidFill>
                  <a:srgbClr val="00B050"/>
                </a:solidFill>
              </a:rPr>
              <a:t>always</a:t>
            </a:r>
            <a:r>
              <a:rPr lang="en-US" sz="3200" b="1" dirty="0"/>
              <a:t> does homework.</a:t>
            </a:r>
            <a:endParaRPr lang="tr-TR" sz="3200" b="1" dirty="0">
              <a:solidFill>
                <a:srgbClr val="FF0000"/>
              </a:solidFill>
            </a:endParaRPr>
          </a:p>
        </p:txBody>
      </p:sp>
      <p:sp>
        <p:nvSpPr>
          <p:cNvPr id="31" name="Metin kutusu 30">
            <a:extLst>
              <a:ext uri="{FF2B5EF4-FFF2-40B4-BE49-F238E27FC236}">
                <a16:creationId xmlns:a16="http://schemas.microsoft.com/office/drawing/2014/main" id="{5E28D62C-13DD-6A71-30CC-A0A529E65F3B}"/>
              </a:ext>
            </a:extLst>
          </p:cNvPr>
          <p:cNvSpPr txBox="1"/>
          <p:nvPr/>
        </p:nvSpPr>
        <p:spPr>
          <a:xfrm>
            <a:off x="7451043" y="3907064"/>
            <a:ext cx="71216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800" b="1" dirty="0"/>
              <a:t>(O </a:t>
            </a:r>
            <a:r>
              <a:rPr lang="tr-TR" sz="2800" b="1" dirty="0">
                <a:solidFill>
                  <a:srgbClr val="00B050"/>
                </a:solidFill>
              </a:rPr>
              <a:t>her zaman </a:t>
            </a:r>
            <a:r>
              <a:rPr lang="tr-TR" sz="2800" b="1" dirty="0"/>
              <a:t>ödev yapar.)</a:t>
            </a:r>
          </a:p>
        </p:txBody>
      </p:sp>
    </p:spTree>
    <p:extLst>
      <p:ext uri="{BB962C8B-B14F-4D97-AF65-F5344CB8AC3E}">
        <p14:creationId xmlns:p14="http://schemas.microsoft.com/office/powerpoint/2010/main" val="82286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13" grpId="0" animBg="1"/>
      <p:bldP spid="14" grpId="0"/>
      <p:bldP spid="15" grpId="0"/>
      <p:bldP spid="16" grpId="0"/>
      <p:bldP spid="17" grpId="0"/>
      <p:bldP spid="18" grpId="0" animBg="1"/>
      <p:bldP spid="26" grpId="0"/>
      <p:bldP spid="31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4F774E-870C-7F3F-E521-9483F5897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4FF5BC7-D343-382B-EBCD-0C57D1286BF4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https://www.egetolgayaltinay.com/contents/school-life-6-sinif/6-1-frequency-adverbs-wordsearch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1F99500-D761-0A72-3601-B2802F27B7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575" y="2865822"/>
            <a:ext cx="287655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0848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5E2A51-7992-EF6B-F7F8-7708527D3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CD3D107-ECC5-B92A-CE92-C7F085415390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https://www.egetolgayaltinay.com/contents/school-life-6-sinif/6-1-simple-present-tense-unjumble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C088D0A-FD25-DDDE-CD43-64EA629CC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1927" y="2824902"/>
            <a:ext cx="2924175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86608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C1342-6E26-49AF-4CB6-923C22B6D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B92FFA4-D9B0-FB5A-4612-105269129271}"/>
              </a:ext>
            </a:extLst>
          </p:cNvPr>
          <p:cNvSpPr txBox="1"/>
          <p:nvPr/>
        </p:nvSpPr>
        <p:spPr>
          <a:xfrm>
            <a:off x="0" y="22892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0B050"/>
                </a:solidFill>
              </a:rPr>
              <a:t>School Rules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85165B29-34F0-A2C1-2D03-E7795BE0EC93}"/>
              </a:ext>
            </a:extLst>
          </p:cNvPr>
          <p:cNvSpPr txBox="1"/>
          <p:nvPr/>
        </p:nvSpPr>
        <p:spPr>
          <a:xfrm>
            <a:off x="3165107" y="36127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Okul Kuralları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616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28F260-29BD-7F90-EBFA-FBE6D2596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E6253FF0-8B8C-A71C-C503-5D45A268D8AE}"/>
              </a:ext>
            </a:extLst>
          </p:cNvPr>
          <p:cNvSpPr/>
          <p:nvPr/>
        </p:nvSpPr>
        <p:spPr>
          <a:xfrm>
            <a:off x="2410057" y="502103"/>
            <a:ext cx="3381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Follow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school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rules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FC8D17E-1989-B053-DB56-96977E179E8C}"/>
              </a:ext>
            </a:extLst>
          </p:cNvPr>
          <p:cNvSpPr/>
          <p:nvPr/>
        </p:nvSpPr>
        <p:spPr>
          <a:xfrm>
            <a:off x="2410058" y="1556254"/>
            <a:ext cx="3381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Okul kurallarına uy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C99DDD6E-912D-FDF7-55A1-793C5DDD4A1A}"/>
              </a:ext>
            </a:extLst>
          </p:cNvPr>
          <p:cNvSpPr/>
          <p:nvPr/>
        </p:nvSpPr>
        <p:spPr>
          <a:xfrm>
            <a:off x="8696558" y="502103"/>
            <a:ext cx="3381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Follow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instructions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DDA9D2B0-0977-8420-AEDE-E1D6551656EC}"/>
              </a:ext>
            </a:extLst>
          </p:cNvPr>
          <p:cNvSpPr/>
          <p:nvPr/>
        </p:nvSpPr>
        <p:spPr>
          <a:xfrm>
            <a:off x="8696559" y="1556254"/>
            <a:ext cx="3381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Talimatları takip et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8C55ECD-DCF5-4058-C2B5-FE7A96DD4EE2}"/>
              </a:ext>
            </a:extLst>
          </p:cNvPr>
          <p:cNvSpPr/>
          <p:nvPr/>
        </p:nvSpPr>
        <p:spPr>
          <a:xfrm>
            <a:off x="2410056" y="3720519"/>
            <a:ext cx="3381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>
                <a:solidFill>
                  <a:schemeClr val="tx1"/>
                </a:solidFill>
              </a:rPr>
              <a:t>Listen </a:t>
            </a:r>
            <a:r>
              <a:rPr lang="tr-TR" sz="2800" b="1" dirty="0" err="1">
                <a:solidFill>
                  <a:schemeClr val="tx1"/>
                </a:solidFill>
              </a:rPr>
              <a:t>carefully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9971995-6369-84DF-F907-34451774C487}"/>
              </a:ext>
            </a:extLst>
          </p:cNvPr>
          <p:cNvSpPr/>
          <p:nvPr/>
        </p:nvSpPr>
        <p:spPr>
          <a:xfrm>
            <a:off x="2410057" y="4774670"/>
            <a:ext cx="3381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Dikkatlice dinle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6D6A98EF-2F8A-16A6-6DBB-AA7A0E0E09AD}"/>
              </a:ext>
            </a:extLst>
          </p:cNvPr>
          <p:cNvSpPr/>
          <p:nvPr/>
        </p:nvSpPr>
        <p:spPr>
          <a:xfrm>
            <a:off x="8696557" y="3720519"/>
            <a:ext cx="3381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Walk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quietly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069E790E-C7CB-93F2-19DD-ED7BA8A47D0E}"/>
              </a:ext>
            </a:extLst>
          </p:cNvPr>
          <p:cNvSpPr/>
          <p:nvPr/>
        </p:nvSpPr>
        <p:spPr>
          <a:xfrm>
            <a:off x="8696558" y="4774670"/>
            <a:ext cx="3381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Sessizce yürü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46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3C94B0-C299-6DB3-0F8C-F9EA66A43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C82C0FE9-C8A2-670B-29FD-94E8B1C07DF9}"/>
              </a:ext>
            </a:extLst>
          </p:cNvPr>
          <p:cNvSpPr/>
          <p:nvPr/>
        </p:nvSpPr>
        <p:spPr>
          <a:xfrm>
            <a:off x="2511657" y="502103"/>
            <a:ext cx="3381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Clean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desk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3D293DBB-CF4B-DFC3-E81B-54429FDED964}"/>
              </a:ext>
            </a:extLst>
          </p:cNvPr>
          <p:cNvSpPr/>
          <p:nvPr/>
        </p:nvSpPr>
        <p:spPr>
          <a:xfrm>
            <a:off x="2511658" y="1556254"/>
            <a:ext cx="3381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Sırayı temizle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A34B4370-4DBB-FE3E-A68E-17AA785DC1B2}"/>
              </a:ext>
            </a:extLst>
          </p:cNvPr>
          <p:cNvSpPr/>
          <p:nvPr/>
        </p:nvSpPr>
        <p:spPr>
          <a:xfrm>
            <a:off x="8696558" y="502103"/>
            <a:ext cx="3381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noProof="0" dirty="0" err="1">
                <a:solidFill>
                  <a:schemeClr val="tx1"/>
                </a:solidFill>
              </a:rPr>
              <a:t>Tidy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the</a:t>
            </a:r>
            <a:r>
              <a:rPr lang="tr-TR" sz="2800" b="1" noProof="0" dirty="0">
                <a:solidFill>
                  <a:schemeClr val="tx1"/>
                </a:solidFill>
              </a:rPr>
              <a:t> </a:t>
            </a:r>
            <a:r>
              <a:rPr lang="tr-TR" sz="2800" b="1" noProof="0" dirty="0" err="1">
                <a:solidFill>
                  <a:schemeClr val="tx1"/>
                </a:solidFill>
              </a:rPr>
              <a:t>table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FE5178B-4682-061A-9951-75B5AB851028}"/>
              </a:ext>
            </a:extLst>
          </p:cNvPr>
          <p:cNvSpPr/>
          <p:nvPr/>
        </p:nvSpPr>
        <p:spPr>
          <a:xfrm>
            <a:off x="8696559" y="1556254"/>
            <a:ext cx="3381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Masayı topla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275CE780-1B41-F9DF-081A-94692EBEEFDF}"/>
              </a:ext>
            </a:extLst>
          </p:cNvPr>
          <p:cNvSpPr/>
          <p:nvPr/>
        </p:nvSpPr>
        <p:spPr>
          <a:xfrm>
            <a:off x="2511656" y="3720519"/>
            <a:ext cx="3381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Take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care</a:t>
            </a:r>
            <a:r>
              <a:rPr lang="tr-TR" sz="2800" b="1" dirty="0">
                <a:solidFill>
                  <a:schemeClr val="tx1"/>
                </a:solidFill>
              </a:rPr>
              <a:t> of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school</a:t>
            </a:r>
            <a:endParaRPr lang="en-US" sz="28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A20982B1-D36F-0FD1-F042-387A0706F558}"/>
              </a:ext>
            </a:extLst>
          </p:cNvPr>
          <p:cNvSpPr/>
          <p:nvPr/>
        </p:nvSpPr>
        <p:spPr>
          <a:xfrm>
            <a:off x="2511657" y="4774670"/>
            <a:ext cx="3381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Okulla ilgilen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95EC90F0-D45B-F5C7-40F9-24DB44C66BDF}"/>
              </a:ext>
            </a:extLst>
          </p:cNvPr>
          <p:cNvSpPr/>
          <p:nvPr/>
        </p:nvSpPr>
        <p:spPr>
          <a:xfrm>
            <a:off x="8826500" y="3720519"/>
            <a:ext cx="3251200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b="1" dirty="0" err="1">
                <a:solidFill>
                  <a:schemeClr val="tx1"/>
                </a:solidFill>
              </a:rPr>
              <a:t>Keep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the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classroom</a:t>
            </a:r>
            <a:r>
              <a:rPr lang="tr-TR" sz="2800" b="1" dirty="0">
                <a:solidFill>
                  <a:schemeClr val="tx1"/>
                </a:solidFill>
              </a:rPr>
              <a:t> </a:t>
            </a:r>
            <a:r>
              <a:rPr lang="tr-TR" sz="2800" b="1" dirty="0" err="1">
                <a:solidFill>
                  <a:schemeClr val="tx1"/>
                </a:solidFill>
              </a:rPr>
              <a:t>tidy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6C2CAD98-3121-0499-3DC4-EBD8F3D366E6}"/>
              </a:ext>
            </a:extLst>
          </p:cNvPr>
          <p:cNvSpPr/>
          <p:nvPr/>
        </p:nvSpPr>
        <p:spPr>
          <a:xfrm>
            <a:off x="8826501" y="4774670"/>
            <a:ext cx="3251200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Sınıfı düzenli tut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38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90A76E-EB87-04F9-2564-01A597E62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14AB8D8-EE0C-0FB7-A175-AC82D3B8CC5D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https://www.egetolgayaltinay.com/contents/school-life-6-sinif/6-1-school-rules-spin-the-wheel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F535D06E-9ED3-DAD8-2AC6-45BFD7D63F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65598" y="2676802"/>
            <a:ext cx="28956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1579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A46329-47E1-F85C-DE73-92FB8CC1B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1CAF815-1D80-5AE0-B53C-E702A7F4A9B1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https://www.egetolgayaltinay.com/contents/school-life-6-sinif/6-1-school-rules-hangman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D416739-5283-265C-8677-ED2741F8D0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0461" y="2783982"/>
            <a:ext cx="2886075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1258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17FE03-7859-7FA9-49B2-D1140CF11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57D58F3-5BB6-B30F-34FF-55CFD4859801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https://www.egetolgayaltinay.com/contents/school-life-6-sinif/6-1-school-rules-train-rush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B7E951F6-7FA7-9FB1-9269-DAA3D62E35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5021" y="2711018"/>
            <a:ext cx="2905125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4101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89CB39-EBA9-8633-3FD3-CA05E7B63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FC4F7C0-1B93-7957-BF30-D1A492E12120}"/>
              </a:ext>
            </a:extLst>
          </p:cNvPr>
          <p:cNvSpPr txBox="1"/>
          <p:nvPr/>
        </p:nvSpPr>
        <p:spPr>
          <a:xfrm>
            <a:off x="0" y="22892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0B050"/>
                </a:solidFill>
              </a:rPr>
              <a:t>Object </a:t>
            </a:r>
            <a:r>
              <a:rPr lang="tr-TR" sz="8000" b="1" dirty="0" err="1">
                <a:solidFill>
                  <a:srgbClr val="00B050"/>
                </a:solidFill>
              </a:rPr>
              <a:t>Pronouns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931F2A9-6D47-DF58-0E52-0D28E925D67D}"/>
              </a:ext>
            </a:extLst>
          </p:cNvPr>
          <p:cNvSpPr txBox="1"/>
          <p:nvPr/>
        </p:nvSpPr>
        <p:spPr>
          <a:xfrm>
            <a:off x="3165107" y="36127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noProof="0" dirty="0"/>
              <a:t>(</a:t>
            </a:r>
            <a:r>
              <a:rPr lang="tr-TR" sz="3200" b="1" dirty="0"/>
              <a:t>Nesne Zamirleri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045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E654F-1315-1462-72ED-9C8C5F530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 1">
            <a:extLst>
              <a:ext uri="{FF2B5EF4-FFF2-40B4-BE49-F238E27FC236}">
                <a16:creationId xmlns:a16="http://schemas.microsoft.com/office/drawing/2014/main" id="{E8F7005E-E87D-70CF-6D98-808E39B1FF6F}"/>
              </a:ext>
            </a:extLst>
          </p:cNvPr>
          <p:cNvSpPr/>
          <p:nvPr/>
        </p:nvSpPr>
        <p:spPr>
          <a:xfrm>
            <a:off x="4114800" y="1625600"/>
            <a:ext cx="762000" cy="406400"/>
          </a:xfrm>
          <a:prstGeom prst="rect">
            <a:avLst/>
          </a:prstGeom>
          <a:solidFill>
            <a:srgbClr val="F9FB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Dikdörtgen 2">
            <a:extLst>
              <a:ext uri="{FF2B5EF4-FFF2-40B4-BE49-F238E27FC236}">
                <a16:creationId xmlns:a16="http://schemas.microsoft.com/office/drawing/2014/main" id="{46E746DA-F3DC-4037-560F-547F62DE6C8B}"/>
              </a:ext>
            </a:extLst>
          </p:cNvPr>
          <p:cNvSpPr/>
          <p:nvPr/>
        </p:nvSpPr>
        <p:spPr>
          <a:xfrm>
            <a:off x="7315202" y="1625600"/>
            <a:ext cx="1295398" cy="406400"/>
          </a:xfrm>
          <a:prstGeom prst="rect">
            <a:avLst/>
          </a:prstGeom>
          <a:solidFill>
            <a:srgbClr val="E0F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Dikdörtgen 3">
            <a:extLst>
              <a:ext uri="{FF2B5EF4-FFF2-40B4-BE49-F238E27FC236}">
                <a16:creationId xmlns:a16="http://schemas.microsoft.com/office/drawing/2014/main" id="{7B654FD9-C862-F328-136A-74C751AC86FF}"/>
              </a:ext>
            </a:extLst>
          </p:cNvPr>
          <p:cNvSpPr/>
          <p:nvPr/>
        </p:nvSpPr>
        <p:spPr>
          <a:xfrm>
            <a:off x="4229100" y="2273300"/>
            <a:ext cx="1117600" cy="406400"/>
          </a:xfrm>
          <a:prstGeom prst="rect">
            <a:avLst/>
          </a:prstGeom>
          <a:solidFill>
            <a:srgbClr val="F9FB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Dikdörtgen 4">
            <a:extLst>
              <a:ext uri="{FF2B5EF4-FFF2-40B4-BE49-F238E27FC236}">
                <a16:creationId xmlns:a16="http://schemas.microsoft.com/office/drawing/2014/main" id="{1E06398B-3FB9-A287-52B9-3CB2155563C5}"/>
              </a:ext>
            </a:extLst>
          </p:cNvPr>
          <p:cNvSpPr/>
          <p:nvPr/>
        </p:nvSpPr>
        <p:spPr>
          <a:xfrm>
            <a:off x="7315202" y="2273300"/>
            <a:ext cx="1777998" cy="406400"/>
          </a:xfrm>
          <a:prstGeom prst="rect">
            <a:avLst/>
          </a:prstGeom>
          <a:solidFill>
            <a:srgbClr val="E0F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49A72EE1-D600-F4E1-53A6-DC47B6F8CF34}"/>
              </a:ext>
            </a:extLst>
          </p:cNvPr>
          <p:cNvSpPr/>
          <p:nvPr/>
        </p:nvSpPr>
        <p:spPr>
          <a:xfrm>
            <a:off x="4229100" y="2921000"/>
            <a:ext cx="1117600" cy="406400"/>
          </a:xfrm>
          <a:prstGeom prst="rect">
            <a:avLst/>
          </a:prstGeom>
          <a:solidFill>
            <a:srgbClr val="F9FB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365736C7-49C1-E13C-DF4B-857BB4A0B208}"/>
              </a:ext>
            </a:extLst>
          </p:cNvPr>
          <p:cNvSpPr/>
          <p:nvPr/>
        </p:nvSpPr>
        <p:spPr>
          <a:xfrm>
            <a:off x="7315202" y="2933700"/>
            <a:ext cx="1117600" cy="406400"/>
          </a:xfrm>
          <a:prstGeom prst="rect">
            <a:avLst/>
          </a:prstGeom>
          <a:solidFill>
            <a:srgbClr val="E0F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D1F85966-18F7-2E1F-AC4C-939F9BE09FD2}"/>
              </a:ext>
            </a:extLst>
          </p:cNvPr>
          <p:cNvSpPr/>
          <p:nvPr/>
        </p:nvSpPr>
        <p:spPr>
          <a:xfrm>
            <a:off x="4229100" y="3568700"/>
            <a:ext cx="1117600" cy="406400"/>
          </a:xfrm>
          <a:prstGeom prst="rect">
            <a:avLst/>
          </a:prstGeom>
          <a:solidFill>
            <a:srgbClr val="F9FB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8">
            <a:extLst>
              <a:ext uri="{FF2B5EF4-FFF2-40B4-BE49-F238E27FC236}">
                <a16:creationId xmlns:a16="http://schemas.microsoft.com/office/drawing/2014/main" id="{16C626DD-62C1-7746-1BA2-077CD8A7C832}"/>
              </a:ext>
            </a:extLst>
          </p:cNvPr>
          <p:cNvSpPr/>
          <p:nvPr/>
        </p:nvSpPr>
        <p:spPr>
          <a:xfrm>
            <a:off x="7315202" y="3594100"/>
            <a:ext cx="1117600" cy="406400"/>
          </a:xfrm>
          <a:prstGeom prst="rect">
            <a:avLst/>
          </a:prstGeom>
          <a:solidFill>
            <a:srgbClr val="E0F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Dikdörtgen 9">
            <a:extLst>
              <a:ext uri="{FF2B5EF4-FFF2-40B4-BE49-F238E27FC236}">
                <a16:creationId xmlns:a16="http://schemas.microsoft.com/office/drawing/2014/main" id="{CD9DDF43-BBE6-3FF0-C17C-7AC6967E37A7}"/>
              </a:ext>
            </a:extLst>
          </p:cNvPr>
          <p:cNvSpPr/>
          <p:nvPr/>
        </p:nvSpPr>
        <p:spPr>
          <a:xfrm>
            <a:off x="3937000" y="4279900"/>
            <a:ext cx="1562100" cy="406400"/>
          </a:xfrm>
          <a:prstGeom prst="rect">
            <a:avLst/>
          </a:prstGeom>
          <a:solidFill>
            <a:srgbClr val="F9FB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Dikdörtgen 10">
            <a:extLst>
              <a:ext uri="{FF2B5EF4-FFF2-40B4-BE49-F238E27FC236}">
                <a16:creationId xmlns:a16="http://schemas.microsoft.com/office/drawing/2014/main" id="{37558713-2B80-4898-287E-C59D6B90D0D6}"/>
              </a:ext>
            </a:extLst>
          </p:cNvPr>
          <p:cNvSpPr/>
          <p:nvPr/>
        </p:nvSpPr>
        <p:spPr>
          <a:xfrm>
            <a:off x="7086601" y="4279900"/>
            <a:ext cx="1117600" cy="406400"/>
          </a:xfrm>
          <a:prstGeom prst="rect">
            <a:avLst/>
          </a:prstGeom>
          <a:solidFill>
            <a:srgbClr val="E0F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Dikdörtgen 11">
            <a:extLst>
              <a:ext uri="{FF2B5EF4-FFF2-40B4-BE49-F238E27FC236}">
                <a16:creationId xmlns:a16="http://schemas.microsoft.com/office/drawing/2014/main" id="{BD9C69D0-0DA6-D697-E1AA-53C3DDFA6B6D}"/>
              </a:ext>
            </a:extLst>
          </p:cNvPr>
          <p:cNvSpPr/>
          <p:nvPr/>
        </p:nvSpPr>
        <p:spPr>
          <a:xfrm>
            <a:off x="4229100" y="4991100"/>
            <a:ext cx="889000" cy="406400"/>
          </a:xfrm>
          <a:prstGeom prst="rect">
            <a:avLst/>
          </a:prstGeom>
          <a:solidFill>
            <a:srgbClr val="F9FB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Dikdörtgen 12">
            <a:extLst>
              <a:ext uri="{FF2B5EF4-FFF2-40B4-BE49-F238E27FC236}">
                <a16:creationId xmlns:a16="http://schemas.microsoft.com/office/drawing/2014/main" id="{51CDC4B1-0346-8897-C956-0D1595BFF533}"/>
              </a:ext>
            </a:extLst>
          </p:cNvPr>
          <p:cNvSpPr/>
          <p:nvPr/>
        </p:nvSpPr>
        <p:spPr>
          <a:xfrm>
            <a:off x="7175501" y="4991100"/>
            <a:ext cx="1117600" cy="406400"/>
          </a:xfrm>
          <a:prstGeom prst="rect">
            <a:avLst/>
          </a:prstGeom>
          <a:solidFill>
            <a:srgbClr val="E0F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13">
            <a:extLst>
              <a:ext uri="{FF2B5EF4-FFF2-40B4-BE49-F238E27FC236}">
                <a16:creationId xmlns:a16="http://schemas.microsoft.com/office/drawing/2014/main" id="{0F233581-79F0-45AF-98AA-385F58EA0694}"/>
              </a:ext>
            </a:extLst>
          </p:cNvPr>
          <p:cNvSpPr/>
          <p:nvPr/>
        </p:nvSpPr>
        <p:spPr>
          <a:xfrm>
            <a:off x="4394200" y="5638800"/>
            <a:ext cx="889000" cy="406400"/>
          </a:xfrm>
          <a:prstGeom prst="rect">
            <a:avLst/>
          </a:prstGeom>
          <a:solidFill>
            <a:srgbClr val="F9FBF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Dikdörtgen 14">
            <a:extLst>
              <a:ext uri="{FF2B5EF4-FFF2-40B4-BE49-F238E27FC236}">
                <a16:creationId xmlns:a16="http://schemas.microsoft.com/office/drawing/2014/main" id="{21CE90B9-6803-A1D1-A428-D2EBE67EF7AC}"/>
              </a:ext>
            </a:extLst>
          </p:cNvPr>
          <p:cNvSpPr/>
          <p:nvPr/>
        </p:nvSpPr>
        <p:spPr>
          <a:xfrm>
            <a:off x="7645400" y="5638800"/>
            <a:ext cx="1320799" cy="406400"/>
          </a:xfrm>
          <a:prstGeom prst="rect">
            <a:avLst/>
          </a:prstGeom>
          <a:solidFill>
            <a:srgbClr val="E0F8E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4523074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082B6-43F1-344C-5CA4-A20C0F273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F952BBF-F24E-5C28-7B72-DF455E5BE9D4}"/>
              </a:ext>
            </a:extLst>
          </p:cNvPr>
          <p:cNvSpPr txBox="1"/>
          <p:nvPr/>
        </p:nvSpPr>
        <p:spPr>
          <a:xfrm>
            <a:off x="333270" y="590944"/>
            <a:ext cx="7027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/>
              <a:t>He </a:t>
            </a:r>
            <a:r>
              <a:rPr lang="tr-TR" sz="3600" b="1" dirty="0" err="1"/>
              <a:t>helps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me</a:t>
            </a:r>
            <a:r>
              <a:rPr lang="tr-TR" sz="3600" b="1" dirty="0"/>
              <a:t>.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31C94FD-172A-E334-9556-178988E80401}"/>
              </a:ext>
            </a:extLst>
          </p:cNvPr>
          <p:cNvSpPr txBox="1"/>
          <p:nvPr/>
        </p:nvSpPr>
        <p:spPr>
          <a:xfrm>
            <a:off x="4293304" y="652500"/>
            <a:ext cx="71216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i="1" dirty="0"/>
              <a:t>O, </a:t>
            </a:r>
            <a:r>
              <a:rPr lang="tr-TR" sz="3200" b="1" i="1" dirty="0">
                <a:solidFill>
                  <a:srgbClr val="FF0000"/>
                </a:solidFill>
              </a:rPr>
              <a:t>bana</a:t>
            </a:r>
            <a:r>
              <a:rPr lang="tr-TR" sz="3200" i="1" dirty="0"/>
              <a:t> yardım eder.</a:t>
            </a:r>
            <a:endParaRPr lang="tr-TR" sz="3200" i="1" dirty="0">
              <a:solidFill>
                <a:srgbClr val="FF0000"/>
              </a:solidFill>
            </a:endParaRPr>
          </a:p>
        </p:txBody>
      </p:sp>
      <p:sp>
        <p:nvSpPr>
          <p:cNvPr id="4" name="Ok: Sağ 3">
            <a:extLst>
              <a:ext uri="{FF2B5EF4-FFF2-40B4-BE49-F238E27FC236}">
                <a16:creationId xmlns:a16="http://schemas.microsoft.com/office/drawing/2014/main" id="{956CFB3E-F07A-285C-B5E2-E7E33638D462}"/>
              </a:ext>
            </a:extLst>
          </p:cNvPr>
          <p:cNvSpPr/>
          <p:nvPr/>
        </p:nvSpPr>
        <p:spPr>
          <a:xfrm>
            <a:off x="3250146" y="645875"/>
            <a:ext cx="823495" cy="584775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Metin kutusu 13">
            <a:extLst>
              <a:ext uri="{FF2B5EF4-FFF2-40B4-BE49-F238E27FC236}">
                <a16:creationId xmlns:a16="http://schemas.microsoft.com/office/drawing/2014/main" id="{BDD57D7D-FE0E-1859-451D-BD212A6C7B4D}"/>
              </a:ext>
            </a:extLst>
          </p:cNvPr>
          <p:cNvSpPr txBox="1"/>
          <p:nvPr/>
        </p:nvSpPr>
        <p:spPr>
          <a:xfrm>
            <a:off x="333270" y="1670444"/>
            <a:ext cx="7027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/>
              <a:t>I see </a:t>
            </a:r>
            <a:r>
              <a:rPr lang="en-US" sz="3600" b="1" dirty="0">
                <a:solidFill>
                  <a:srgbClr val="FF0000"/>
                </a:solidFill>
              </a:rPr>
              <a:t>him</a:t>
            </a:r>
            <a:r>
              <a:rPr lang="en-US" sz="3600" b="1" dirty="0"/>
              <a:t> in the library.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15" name="Metin kutusu 14">
            <a:extLst>
              <a:ext uri="{FF2B5EF4-FFF2-40B4-BE49-F238E27FC236}">
                <a16:creationId xmlns:a16="http://schemas.microsoft.com/office/drawing/2014/main" id="{7B1FC484-77E2-6E88-839D-E68F17BBCEC2}"/>
              </a:ext>
            </a:extLst>
          </p:cNvPr>
          <p:cNvSpPr txBox="1"/>
          <p:nvPr/>
        </p:nvSpPr>
        <p:spPr>
          <a:xfrm>
            <a:off x="6515804" y="1726619"/>
            <a:ext cx="71216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i="1" dirty="0"/>
              <a:t>Ben </a:t>
            </a:r>
            <a:r>
              <a:rPr lang="tr-TR" sz="3200" b="1" i="1" dirty="0">
                <a:solidFill>
                  <a:srgbClr val="FF0000"/>
                </a:solidFill>
              </a:rPr>
              <a:t>onu</a:t>
            </a:r>
            <a:r>
              <a:rPr lang="tr-TR" sz="3200" i="1" dirty="0"/>
              <a:t> kütüphanede görürüm.</a:t>
            </a:r>
            <a:endParaRPr lang="tr-TR" sz="3200" i="1" dirty="0">
              <a:solidFill>
                <a:srgbClr val="FF0000"/>
              </a:solidFill>
            </a:endParaRPr>
          </a:p>
        </p:txBody>
      </p:sp>
      <p:sp>
        <p:nvSpPr>
          <p:cNvPr id="16" name="Ok: Sağ 15">
            <a:extLst>
              <a:ext uri="{FF2B5EF4-FFF2-40B4-BE49-F238E27FC236}">
                <a16:creationId xmlns:a16="http://schemas.microsoft.com/office/drawing/2014/main" id="{77C6D201-C0DD-233F-F674-DA94305D97F7}"/>
              </a:ext>
            </a:extLst>
          </p:cNvPr>
          <p:cNvSpPr/>
          <p:nvPr/>
        </p:nvSpPr>
        <p:spPr>
          <a:xfrm>
            <a:off x="5472646" y="1732000"/>
            <a:ext cx="823495" cy="584775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5921DC5-992F-E40A-192E-B817CFBDB6CD}"/>
              </a:ext>
            </a:extLst>
          </p:cNvPr>
          <p:cNvSpPr txBox="1"/>
          <p:nvPr/>
        </p:nvSpPr>
        <p:spPr>
          <a:xfrm>
            <a:off x="333270" y="2782669"/>
            <a:ext cx="7027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 err="1"/>
              <a:t>We</a:t>
            </a:r>
            <a:r>
              <a:rPr lang="tr-TR" sz="3600" b="1" dirty="0"/>
              <a:t> </a:t>
            </a:r>
            <a:r>
              <a:rPr lang="en-US" sz="3600" b="1" dirty="0"/>
              <a:t>support </a:t>
            </a:r>
            <a:r>
              <a:rPr lang="en-US" sz="3600" b="1" dirty="0">
                <a:solidFill>
                  <a:srgbClr val="FF0000"/>
                </a:solidFill>
              </a:rPr>
              <a:t>them</a:t>
            </a:r>
            <a:r>
              <a:rPr lang="en-US" sz="3600" b="1" dirty="0"/>
              <a:t>.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3C8D5C65-1EAF-A7CC-C371-C98557364980}"/>
              </a:ext>
            </a:extLst>
          </p:cNvPr>
          <p:cNvSpPr txBox="1"/>
          <p:nvPr/>
        </p:nvSpPr>
        <p:spPr>
          <a:xfrm>
            <a:off x="5283902" y="2813446"/>
            <a:ext cx="71216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i="1" dirty="0"/>
              <a:t>Biz, </a:t>
            </a:r>
            <a:r>
              <a:rPr lang="tr-TR" sz="3200" b="1" i="1" dirty="0">
                <a:solidFill>
                  <a:srgbClr val="FF0000"/>
                </a:solidFill>
              </a:rPr>
              <a:t>onları</a:t>
            </a:r>
            <a:r>
              <a:rPr lang="tr-TR" sz="3200" i="1" dirty="0"/>
              <a:t> destekleriz.</a:t>
            </a:r>
            <a:endParaRPr lang="tr-TR" sz="3200" i="1" dirty="0">
              <a:solidFill>
                <a:srgbClr val="FF0000"/>
              </a:solidFill>
            </a:endParaRPr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C1F63C18-8658-A9BA-AF50-4260A2DDDB4F}"/>
              </a:ext>
            </a:extLst>
          </p:cNvPr>
          <p:cNvSpPr/>
          <p:nvPr/>
        </p:nvSpPr>
        <p:spPr>
          <a:xfrm>
            <a:off x="4177246" y="2838844"/>
            <a:ext cx="823495" cy="584775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3414C1FF-3A61-1C6D-BEA5-2C76EAFD4E74}"/>
              </a:ext>
            </a:extLst>
          </p:cNvPr>
          <p:cNvSpPr txBox="1"/>
          <p:nvPr/>
        </p:nvSpPr>
        <p:spPr>
          <a:xfrm>
            <a:off x="333270" y="3932990"/>
            <a:ext cx="7027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600" b="1" dirty="0"/>
              <a:t>They </a:t>
            </a:r>
            <a:r>
              <a:rPr lang="tr-TR" sz="3600" b="1" dirty="0" err="1"/>
              <a:t>support</a:t>
            </a:r>
            <a:r>
              <a:rPr lang="tr-TR" sz="3600" b="1" dirty="0"/>
              <a:t> </a:t>
            </a:r>
            <a:r>
              <a:rPr lang="tr-TR" sz="3600" b="1" dirty="0">
                <a:solidFill>
                  <a:srgbClr val="FF0000"/>
                </a:solidFill>
              </a:rPr>
              <a:t>us</a:t>
            </a:r>
            <a:r>
              <a:rPr lang="tr-TR" sz="3600" b="1" dirty="0"/>
              <a:t>.</a:t>
            </a:r>
            <a:endParaRPr lang="tr-TR" sz="3600" b="1" dirty="0">
              <a:solidFill>
                <a:srgbClr val="FF0000"/>
              </a:solidFill>
            </a:endParaRPr>
          </a:p>
        </p:txBody>
      </p:sp>
      <p:sp>
        <p:nvSpPr>
          <p:cNvPr id="21" name="Metin kutusu 20">
            <a:extLst>
              <a:ext uri="{FF2B5EF4-FFF2-40B4-BE49-F238E27FC236}">
                <a16:creationId xmlns:a16="http://schemas.microsoft.com/office/drawing/2014/main" id="{F1492294-E4AF-605B-C443-E306E3CBEA1A}"/>
              </a:ext>
            </a:extLst>
          </p:cNvPr>
          <p:cNvSpPr txBox="1"/>
          <p:nvPr/>
        </p:nvSpPr>
        <p:spPr>
          <a:xfrm>
            <a:off x="5884393" y="3894892"/>
            <a:ext cx="71216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3200" i="1" dirty="0"/>
              <a:t>Onlar, </a:t>
            </a:r>
            <a:r>
              <a:rPr lang="tr-TR" sz="3200" b="1" i="1" dirty="0">
                <a:solidFill>
                  <a:srgbClr val="FF0000"/>
                </a:solidFill>
              </a:rPr>
              <a:t>bizi</a:t>
            </a:r>
            <a:r>
              <a:rPr lang="tr-TR" sz="3200" i="1" dirty="0"/>
              <a:t> destekler.</a:t>
            </a:r>
            <a:endParaRPr lang="tr-TR" sz="3200" i="1" dirty="0">
              <a:solidFill>
                <a:srgbClr val="FF0000"/>
              </a:solidFill>
            </a:endParaRPr>
          </a:p>
        </p:txBody>
      </p:sp>
      <p:sp>
        <p:nvSpPr>
          <p:cNvPr id="22" name="Ok: Sağ 21">
            <a:extLst>
              <a:ext uri="{FF2B5EF4-FFF2-40B4-BE49-F238E27FC236}">
                <a16:creationId xmlns:a16="http://schemas.microsoft.com/office/drawing/2014/main" id="{50BC415C-8C8E-8592-8430-E06D6C59437C}"/>
              </a:ext>
            </a:extLst>
          </p:cNvPr>
          <p:cNvSpPr/>
          <p:nvPr/>
        </p:nvSpPr>
        <p:spPr>
          <a:xfrm>
            <a:off x="4649151" y="3994546"/>
            <a:ext cx="823495" cy="584775"/>
          </a:xfrm>
          <a:prstGeom prst="right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4757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animBg="1"/>
      <p:bldP spid="14" grpId="0"/>
      <p:bldP spid="15" grpId="0"/>
      <p:bldP spid="16" grpId="0" animBg="1"/>
      <p:bldP spid="17" grpId="0"/>
      <p:bldP spid="18" grpId="0"/>
      <p:bldP spid="19" grpId="0" animBg="1"/>
      <p:bldP spid="20" grpId="0"/>
      <p:bldP spid="21" grpId="0"/>
      <p:bldP spid="22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C10AB7-8B5B-5B9A-C0C9-F965AC986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53B7A04-1F95-8616-3F28-2328475A9B89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https://www.egetolgayaltinay.com/contents/school-life-6-sinif/6-1-object-pronouns-fill-in-the-blanks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3BA6CCD6-25D1-5B4A-B439-A0E2B583E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3253" y="2655598"/>
            <a:ext cx="287655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09272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24627-FEDA-F8D1-ADD9-010A39191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D674922-104C-BA0B-C0B0-0BEEDD82C8CA}"/>
              </a:ext>
            </a:extLst>
          </p:cNvPr>
          <p:cNvSpPr txBox="1"/>
          <p:nvPr/>
        </p:nvSpPr>
        <p:spPr>
          <a:xfrm>
            <a:off x="0" y="22892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00B050"/>
                </a:solidFill>
              </a:rPr>
              <a:t>Celebrations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CD44B9F-50AB-8C70-7632-97F4F9FA7DD1}"/>
              </a:ext>
            </a:extLst>
          </p:cNvPr>
          <p:cNvSpPr txBox="1"/>
          <p:nvPr/>
        </p:nvSpPr>
        <p:spPr>
          <a:xfrm>
            <a:off x="3165107" y="36127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noProof="0" dirty="0"/>
              <a:t>(Kutlamalar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0150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EA7F2-BF54-3DDC-4680-B0305072A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2F5FE98-B4B1-5BBD-944F-0A57AB1B7762}"/>
              </a:ext>
            </a:extLst>
          </p:cNvPr>
          <p:cNvSpPr/>
          <p:nvPr/>
        </p:nvSpPr>
        <p:spPr>
          <a:xfrm>
            <a:off x="111357" y="2978603"/>
            <a:ext cx="38002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National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Day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84AD814E-A497-F6F6-68E1-E21105CC75BB}"/>
              </a:ext>
            </a:extLst>
          </p:cNvPr>
          <p:cNvSpPr/>
          <p:nvPr/>
        </p:nvSpPr>
        <p:spPr>
          <a:xfrm>
            <a:off x="111358" y="4032754"/>
            <a:ext cx="38002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Milli Bayram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4F9496DB-E696-6D96-F93E-6B2D68AE2DE1}"/>
              </a:ext>
            </a:extLst>
          </p:cNvPr>
          <p:cNvSpPr/>
          <p:nvPr/>
        </p:nvSpPr>
        <p:spPr>
          <a:xfrm>
            <a:off x="4302357" y="2978603"/>
            <a:ext cx="3635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Republic</a:t>
            </a:r>
            <a:r>
              <a:rPr lang="tr-TR" sz="3200" b="1" dirty="0">
                <a:solidFill>
                  <a:schemeClr val="tx1"/>
                </a:solidFill>
              </a:rPr>
              <a:t> </a:t>
            </a:r>
            <a:r>
              <a:rPr lang="tr-TR" sz="3200" b="1" dirty="0" err="1">
                <a:solidFill>
                  <a:schemeClr val="tx1"/>
                </a:solidFill>
              </a:rPr>
              <a:t>Day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768C27FE-3899-6709-616F-CB2EC83A77EE}"/>
              </a:ext>
            </a:extLst>
          </p:cNvPr>
          <p:cNvSpPr/>
          <p:nvPr/>
        </p:nvSpPr>
        <p:spPr>
          <a:xfrm>
            <a:off x="4302358" y="4032754"/>
            <a:ext cx="3635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Cumhuriyet Bayramı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E9CB813-875D-7966-456E-5674BE1C599E}"/>
              </a:ext>
            </a:extLst>
          </p:cNvPr>
          <p:cNvSpPr/>
          <p:nvPr/>
        </p:nvSpPr>
        <p:spPr>
          <a:xfrm>
            <a:off x="8328256" y="2978604"/>
            <a:ext cx="3635143" cy="81864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Celebration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9FA8546A-66BD-65EA-6EF9-2465800C5E70}"/>
              </a:ext>
            </a:extLst>
          </p:cNvPr>
          <p:cNvSpPr/>
          <p:nvPr/>
        </p:nvSpPr>
        <p:spPr>
          <a:xfrm>
            <a:off x="8328255" y="3797250"/>
            <a:ext cx="3635143" cy="81864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Kutlama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  <p:sp>
        <p:nvSpPr>
          <p:cNvPr id="8" name="Dikdörtgen: Köşeleri Yuvarlatılmış 7">
            <a:extLst>
              <a:ext uri="{FF2B5EF4-FFF2-40B4-BE49-F238E27FC236}">
                <a16:creationId xmlns:a16="http://schemas.microsoft.com/office/drawing/2014/main" id="{57EB3DAA-7CAC-CC1D-0E76-BC396A7A18CA}"/>
              </a:ext>
            </a:extLst>
          </p:cNvPr>
          <p:cNvSpPr/>
          <p:nvPr/>
        </p:nvSpPr>
        <p:spPr>
          <a:xfrm>
            <a:off x="8328256" y="4896304"/>
            <a:ext cx="3635143" cy="818646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b="1" dirty="0" err="1">
                <a:solidFill>
                  <a:schemeClr val="tx1"/>
                </a:solidFill>
              </a:rPr>
              <a:t>Ceremony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9" name="Dikdörtgen: Köşeleri Yuvarlatılmış 8">
            <a:extLst>
              <a:ext uri="{FF2B5EF4-FFF2-40B4-BE49-F238E27FC236}">
                <a16:creationId xmlns:a16="http://schemas.microsoft.com/office/drawing/2014/main" id="{9F440E01-8D63-0AA5-C7A5-242116217281}"/>
              </a:ext>
            </a:extLst>
          </p:cNvPr>
          <p:cNvSpPr/>
          <p:nvPr/>
        </p:nvSpPr>
        <p:spPr>
          <a:xfrm>
            <a:off x="8328255" y="5714950"/>
            <a:ext cx="3635143" cy="818646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Tören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31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2D6140-D369-D91B-CB4D-86E82588E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F8EC04BA-5FA0-DFA1-5FF8-78B6C9E4131C}"/>
              </a:ext>
            </a:extLst>
          </p:cNvPr>
          <p:cNvSpPr/>
          <p:nvPr/>
        </p:nvSpPr>
        <p:spPr>
          <a:xfrm>
            <a:off x="87428" y="3080203"/>
            <a:ext cx="38002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dirty="0">
                <a:solidFill>
                  <a:schemeClr val="tx1"/>
                </a:solidFill>
              </a:rPr>
              <a:t>Assembly</a:t>
            </a:r>
            <a:endParaRPr lang="en-US" sz="44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7B35BB80-881A-2452-505F-92CE523A7909}"/>
              </a:ext>
            </a:extLst>
          </p:cNvPr>
          <p:cNvSpPr/>
          <p:nvPr/>
        </p:nvSpPr>
        <p:spPr>
          <a:xfrm>
            <a:off x="87429" y="4134354"/>
            <a:ext cx="38002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Toplantı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54A12CDC-90DC-3320-143C-8F24E74B8691}"/>
              </a:ext>
            </a:extLst>
          </p:cNvPr>
          <p:cNvSpPr/>
          <p:nvPr/>
        </p:nvSpPr>
        <p:spPr>
          <a:xfrm>
            <a:off x="4278428" y="3080203"/>
            <a:ext cx="3635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400" b="1" noProof="0" dirty="0">
                <a:solidFill>
                  <a:schemeClr val="tx1"/>
                </a:solidFill>
              </a:rPr>
              <a:t>Festival</a:t>
            </a:r>
            <a:endParaRPr lang="en-US" sz="44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CA59D8C-A44C-F8AD-6F35-9EB5FA35627B}"/>
              </a:ext>
            </a:extLst>
          </p:cNvPr>
          <p:cNvSpPr/>
          <p:nvPr/>
        </p:nvSpPr>
        <p:spPr>
          <a:xfrm>
            <a:off x="4278429" y="4134354"/>
            <a:ext cx="3635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noProof="0" dirty="0">
                <a:solidFill>
                  <a:schemeClr val="tx1"/>
                </a:solidFill>
              </a:rPr>
              <a:t>Şenlik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3AB50631-698B-3424-B9E8-F892E12116BA}"/>
              </a:ext>
            </a:extLst>
          </p:cNvPr>
          <p:cNvSpPr/>
          <p:nvPr/>
        </p:nvSpPr>
        <p:spPr>
          <a:xfrm>
            <a:off x="8304327" y="3080203"/>
            <a:ext cx="36351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Parade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D9B660FB-BB6B-8838-90DB-838EB870D783}"/>
              </a:ext>
            </a:extLst>
          </p:cNvPr>
          <p:cNvSpPr/>
          <p:nvPr/>
        </p:nvSpPr>
        <p:spPr>
          <a:xfrm>
            <a:off x="8304328" y="4134354"/>
            <a:ext cx="36351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Geçit Töreni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805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6C0D12-416B-53DD-3511-AA6C9FF25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30C68C04-A8A5-A606-3D4A-F7E68F144BA7}"/>
              </a:ext>
            </a:extLst>
          </p:cNvPr>
          <p:cNvSpPr/>
          <p:nvPr/>
        </p:nvSpPr>
        <p:spPr>
          <a:xfrm>
            <a:off x="252529" y="3715203"/>
            <a:ext cx="3679214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Flag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E964E46A-BD51-A937-B380-DF518ED88C15}"/>
              </a:ext>
            </a:extLst>
          </p:cNvPr>
          <p:cNvSpPr/>
          <p:nvPr/>
        </p:nvSpPr>
        <p:spPr>
          <a:xfrm>
            <a:off x="252530" y="4769354"/>
            <a:ext cx="3679214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Bayrak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DCC28361-E7F0-0B59-37A1-CDC4D308D559}"/>
              </a:ext>
            </a:extLst>
          </p:cNvPr>
          <p:cNvSpPr/>
          <p:nvPr/>
        </p:nvSpPr>
        <p:spPr>
          <a:xfrm>
            <a:off x="4443529" y="3715203"/>
            <a:ext cx="3519372" cy="12954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noProof="0" dirty="0" err="1">
                <a:solidFill>
                  <a:schemeClr val="tx1"/>
                </a:solidFill>
              </a:rPr>
              <a:t>National</a:t>
            </a:r>
            <a:r>
              <a:rPr lang="tr-TR" sz="4000" b="1" noProof="0" dirty="0">
                <a:solidFill>
                  <a:schemeClr val="tx1"/>
                </a:solidFill>
              </a:rPr>
              <a:t> </a:t>
            </a:r>
            <a:r>
              <a:rPr lang="tr-TR" sz="4000" b="1" noProof="0" dirty="0" err="1">
                <a:solidFill>
                  <a:schemeClr val="tx1"/>
                </a:solidFill>
              </a:rPr>
              <a:t>Anthem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046CED45-CBE3-EE27-9139-B7BF07534A79}"/>
              </a:ext>
            </a:extLst>
          </p:cNvPr>
          <p:cNvSpPr/>
          <p:nvPr/>
        </p:nvSpPr>
        <p:spPr>
          <a:xfrm>
            <a:off x="4443529" y="5010654"/>
            <a:ext cx="3519372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200" i="1" noProof="0" dirty="0">
                <a:solidFill>
                  <a:schemeClr val="tx1"/>
                </a:solidFill>
              </a:rPr>
              <a:t>Milli Marş / </a:t>
            </a:r>
          </a:p>
          <a:p>
            <a:pPr algn="ctr"/>
            <a:r>
              <a:rPr lang="tr-TR" sz="3200" i="1" noProof="0" dirty="0">
                <a:solidFill>
                  <a:schemeClr val="tx1"/>
                </a:solidFill>
              </a:rPr>
              <a:t>İstiklâl Marşı</a:t>
            </a:r>
            <a:endParaRPr lang="en-US" sz="32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F3B6FB95-00E3-B3D4-C36B-7D13D86FE3A1}"/>
              </a:ext>
            </a:extLst>
          </p:cNvPr>
          <p:cNvSpPr/>
          <p:nvPr/>
        </p:nvSpPr>
        <p:spPr>
          <a:xfrm>
            <a:off x="8469428" y="3715203"/>
            <a:ext cx="3519372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>
                <a:solidFill>
                  <a:schemeClr val="tx1"/>
                </a:solidFill>
              </a:rPr>
              <a:t>Speech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EB365273-6806-EF9E-1C5D-DD16761709E7}"/>
              </a:ext>
            </a:extLst>
          </p:cNvPr>
          <p:cNvSpPr/>
          <p:nvPr/>
        </p:nvSpPr>
        <p:spPr>
          <a:xfrm>
            <a:off x="8469429" y="4769354"/>
            <a:ext cx="3519372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Konuşma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9433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CDFADC-085A-1AD1-4F66-AD0F1773A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2329CC8C-C2CC-C75B-1C99-825EE8364F7D}"/>
              </a:ext>
            </a:extLst>
          </p:cNvPr>
          <p:cNvSpPr/>
          <p:nvPr/>
        </p:nvSpPr>
        <p:spPr>
          <a:xfrm>
            <a:off x="149457" y="3169103"/>
            <a:ext cx="3800243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Choir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4765C8C2-FF0F-03E6-E5A5-7CDB2C17E3ED}"/>
              </a:ext>
            </a:extLst>
          </p:cNvPr>
          <p:cNvSpPr/>
          <p:nvPr/>
        </p:nvSpPr>
        <p:spPr>
          <a:xfrm>
            <a:off x="149458" y="4223254"/>
            <a:ext cx="3800243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Koro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F2940F9-57C3-9A3F-B226-36A764A13E7A}"/>
              </a:ext>
            </a:extLst>
          </p:cNvPr>
          <p:cNvSpPr/>
          <p:nvPr/>
        </p:nvSpPr>
        <p:spPr>
          <a:xfrm>
            <a:off x="4371238" y="3308803"/>
            <a:ext cx="3528161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Talent</a:t>
            </a:r>
            <a:r>
              <a:rPr lang="tr-TR" sz="4000" b="1" dirty="0">
                <a:solidFill>
                  <a:schemeClr val="tx1"/>
                </a:solidFill>
              </a:rPr>
              <a:t> Show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68DB0D9E-BE51-7259-0DD7-95333ADBB738}"/>
              </a:ext>
            </a:extLst>
          </p:cNvPr>
          <p:cNvSpPr/>
          <p:nvPr/>
        </p:nvSpPr>
        <p:spPr>
          <a:xfrm>
            <a:off x="4371239" y="4362954"/>
            <a:ext cx="3528161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3600" i="1" dirty="0">
                <a:solidFill>
                  <a:schemeClr val="tx1"/>
                </a:solidFill>
              </a:rPr>
              <a:t>Yetenek Gösterisi</a:t>
            </a:r>
            <a:endParaRPr lang="en-US" sz="3600" i="1" noProof="0" dirty="0">
              <a:solidFill>
                <a:schemeClr val="tx1"/>
              </a:solidFill>
            </a:endParaRPr>
          </a:p>
        </p:txBody>
      </p:sp>
      <p:sp>
        <p:nvSpPr>
          <p:cNvPr id="6" name="Dikdörtgen: Köşeleri Yuvarlatılmış 5">
            <a:extLst>
              <a:ext uri="{FF2B5EF4-FFF2-40B4-BE49-F238E27FC236}">
                <a16:creationId xmlns:a16="http://schemas.microsoft.com/office/drawing/2014/main" id="{A66DB4AB-3316-EA5E-E9DC-0C876CBAFBD4}"/>
              </a:ext>
            </a:extLst>
          </p:cNvPr>
          <p:cNvSpPr/>
          <p:nvPr/>
        </p:nvSpPr>
        <p:spPr>
          <a:xfrm>
            <a:off x="8514381" y="3308803"/>
            <a:ext cx="3528161" cy="1054151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4000" b="1" dirty="0" err="1">
                <a:solidFill>
                  <a:schemeClr val="tx1"/>
                </a:solidFill>
              </a:rPr>
              <a:t>Interview</a:t>
            </a:r>
            <a:endParaRPr lang="en-US" sz="4000" b="1" noProof="0" dirty="0">
              <a:solidFill>
                <a:schemeClr val="tx1"/>
              </a:solidFill>
            </a:endParaRPr>
          </a:p>
        </p:txBody>
      </p:sp>
      <p:sp>
        <p:nvSpPr>
          <p:cNvPr id="7" name="Dikdörtgen: Köşeleri Yuvarlatılmış 6">
            <a:extLst>
              <a:ext uri="{FF2B5EF4-FFF2-40B4-BE49-F238E27FC236}">
                <a16:creationId xmlns:a16="http://schemas.microsoft.com/office/drawing/2014/main" id="{8511D2D4-B7FE-B88F-412A-0A2EDB53F3A4}"/>
              </a:ext>
            </a:extLst>
          </p:cNvPr>
          <p:cNvSpPr/>
          <p:nvPr/>
        </p:nvSpPr>
        <p:spPr>
          <a:xfrm>
            <a:off x="8514382" y="4362954"/>
            <a:ext cx="3528161" cy="1054151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800" i="1" dirty="0">
                <a:solidFill>
                  <a:schemeClr val="tx1"/>
                </a:solidFill>
              </a:rPr>
              <a:t>Röportaj/Görüşme</a:t>
            </a:r>
            <a:endParaRPr lang="en-US" sz="2800" i="1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9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15E595-CA35-8F6B-8EFE-C63C4282B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D047AB4-B1F7-85A5-162E-C14A77EBD6CC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https://www.egetolgayaltinay.com/contents/school-life-6-sinif/6-1-celebrations-quiz-show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9591498-7963-C048-E734-08EEDB919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92705" y="2848696"/>
            <a:ext cx="2857500" cy="3857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74724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24D1AD-2AC1-13FC-8BE4-18C03FC1B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AEEA1B1-241A-BCC5-2770-DE81CD62FD88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https://www.egetolgayaltinay.com/contents/school-life-6-sinif/6-1-celebrations-crossword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8B46605-190C-1D4D-C8E3-EC10EE1A9F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1616" y="2887662"/>
            <a:ext cx="2886075" cy="372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783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C97C8F-EA33-672F-FC76-6496858AE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5032BCD-5C9F-94F2-F98F-F2ADAAEFE3B7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https://www.egetolgayaltinay.com/contents/school-life-6-sinif/6-1-celebrations-foxcraft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60988FD-AF50-CE86-8C91-E29E5FF37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143" y="2956214"/>
            <a:ext cx="2886075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68018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E4AD7-10B1-5922-06A2-0A0BB4476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51982A1-D92D-3B25-8FB2-D8E548EFCA5D}"/>
              </a:ext>
            </a:extLst>
          </p:cNvPr>
          <p:cNvSpPr txBox="1"/>
          <p:nvPr/>
        </p:nvSpPr>
        <p:spPr>
          <a:xfrm>
            <a:off x="0" y="22892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 err="1">
                <a:solidFill>
                  <a:srgbClr val="00B050"/>
                </a:solidFill>
              </a:rPr>
              <a:t>Other</a:t>
            </a:r>
            <a:r>
              <a:rPr lang="tr-TR" sz="8000" b="1" dirty="0">
                <a:solidFill>
                  <a:srgbClr val="00B050"/>
                </a:solidFill>
              </a:rPr>
              <a:t> </a:t>
            </a:r>
            <a:r>
              <a:rPr lang="tr-TR" sz="8000" b="1" dirty="0" err="1">
                <a:solidFill>
                  <a:srgbClr val="00B050"/>
                </a:solidFill>
              </a:rPr>
              <a:t>Important</a:t>
            </a:r>
            <a:r>
              <a:rPr lang="tr-TR" sz="8000" b="1" dirty="0">
                <a:solidFill>
                  <a:srgbClr val="00B050"/>
                </a:solidFill>
              </a:rPr>
              <a:t> </a:t>
            </a:r>
            <a:r>
              <a:rPr lang="tr-TR" sz="8000" b="1" dirty="0" err="1">
                <a:solidFill>
                  <a:srgbClr val="00B050"/>
                </a:solidFill>
              </a:rPr>
              <a:t>Words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F81C577E-F190-1F06-D992-DBC4A6C2B569}"/>
              </a:ext>
            </a:extLst>
          </p:cNvPr>
          <p:cNvSpPr txBox="1"/>
          <p:nvPr/>
        </p:nvSpPr>
        <p:spPr>
          <a:xfrm>
            <a:off x="3165107" y="36127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noProof="0" dirty="0"/>
              <a:t>(Diğer Önemli Kelimeler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80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2E77DD-0124-7112-1ED2-71E062A1A1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dörtgen: Köşeleri Yuvarlatılmış 1">
            <a:extLst>
              <a:ext uri="{FF2B5EF4-FFF2-40B4-BE49-F238E27FC236}">
                <a16:creationId xmlns:a16="http://schemas.microsoft.com/office/drawing/2014/main" id="{D5D6C583-79AF-E0C8-CECB-7E5EAC64FBA4}"/>
              </a:ext>
            </a:extLst>
          </p:cNvPr>
          <p:cNvSpPr/>
          <p:nvPr/>
        </p:nvSpPr>
        <p:spPr>
          <a:xfrm>
            <a:off x="332899" y="69746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Before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3" name="Dikdörtgen: Köşeleri Yuvarlatılmış 2">
            <a:extLst>
              <a:ext uri="{FF2B5EF4-FFF2-40B4-BE49-F238E27FC236}">
                <a16:creationId xmlns:a16="http://schemas.microsoft.com/office/drawing/2014/main" id="{9645C36C-1B5E-750A-1FF0-F1CC5633EC8A}"/>
              </a:ext>
            </a:extLst>
          </p:cNvPr>
          <p:cNvSpPr/>
          <p:nvPr/>
        </p:nvSpPr>
        <p:spPr>
          <a:xfrm>
            <a:off x="332899" y="126901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Celebrate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" name="Dikdörtgen: Köşeleri Yuvarlatılmış 3">
            <a:extLst>
              <a:ext uri="{FF2B5EF4-FFF2-40B4-BE49-F238E27FC236}">
                <a16:creationId xmlns:a16="http://schemas.microsoft.com/office/drawing/2014/main" id="{0B6124C9-7848-8F48-8453-42CD02A11DE2}"/>
              </a:ext>
            </a:extLst>
          </p:cNvPr>
          <p:cNvSpPr/>
          <p:nvPr/>
        </p:nvSpPr>
        <p:spPr>
          <a:xfrm>
            <a:off x="3048391" y="69746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Önce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5" name="Dikdörtgen: Köşeleri Yuvarlatılmış 4">
            <a:extLst>
              <a:ext uri="{FF2B5EF4-FFF2-40B4-BE49-F238E27FC236}">
                <a16:creationId xmlns:a16="http://schemas.microsoft.com/office/drawing/2014/main" id="{B33C2B32-26C3-C219-1F55-AE8708DAC4DB}"/>
              </a:ext>
            </a:extLst>
          </p:cNvPr>
          <p:cNvSpPr/>
          <p:nvPr/>
        </p:nvSpPr>
        <p:spPr>
          <a:xfrm>
            <a:off x="3048391" y="126901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Kutlamak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0" name="Dikdörtgen: Köşeleri Yuvarlatılmış 9">
            <a:extLst>
              <a:ext uri="{FF2B5EF4-FFF2-40B4-BE49-F238E27FC236}">
                <a16:creationId xmlns:a16="http://schemas.microsoft.com/office/drawing/2014/main" id="{FB6BA75B-07C6-A2B5-6755-7D46598B3728}"/>
              </a:ext>
            </a:extLst>
          </p:cNvPr>
          <p:cNvSpPr/>
          <p:nvPr/>
        </p:nvSpPr>
        <p:spPr>
          <a:xfrm>
            <a:off x="332899" y="184055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Cheerfully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1" name="Dikdörtgen: Köşeleri Yuvarlatılmış 10">
            <a:extLst>
              <a:ext uri="{FF2B5EF4-FFF2-40B4-BE49-F238E27FC236}">
                <a16:creationId xmlns:a16="http://schemas.microsoft.com/office/drawing/2014/main" id="{7E58C647-AAE2-A915-34B7-99D0487A2DCE}"/>
              </a:ext>
            </a:extLst>
          </p:cNvPr>
          <p:cNvSpPr/>
          <p:nvPr/>
        </p:nvSpPr>
        <p:spPr>
          <a:xfrm>
            <a:off x="332899" y="241210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Excited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2" name="Dikdörtgen: Köşeleri Yuvarlatılmış 11">
            <a:extLst>
              <a:ext uri="{FF2B5EF4-FFF2-40B4-BE49-F238E27FC236}">
                <a16:creationId xmlns:a16="http://schemas.microsoft.com/office/drawing/2014/main" id="{BBE42C34-469B-2A45-17D0-9FF41894BFAD}"/>
              </a:ext>
            </a:extLst>
          </p:cNvPr>
          <p:cNvSpPr/>
          <p:nvPr/>
        </p:nvSpPr>
        <p:spPr>
          <a:xfrm>
            <a:off x="3048391" y="184055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Neşeyle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13" name="Dikdörtgen: Köşeleri Yuvarlatılmış 12">
            <a:extLst>
              <a:ext uri="{FF2B5EF4-FFF2-40B4-BE49-F238E27FC236}">
                <a16:creationId xmlns:a16="http://schemas.microsoft.com/office/drawing/2014/main" id="{5A3B7781-11DA-4A72-41C8-538D54ABCA84}"/>
              </a:ext>
            </a:extLst>
          </p:cNvPr>
          <p:cNvSpPr/>
          <p:nvPr/>
        </p:nvSpPr>
        <p:spPr>
          <a:xfrm>
            <a:off x="3048391" y="241210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Heyecanlı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Dikdörtgen: Köşeleri Yuvarlatılmış 13">
            <a:extLst>
              <a:ext uri="{FF2B5EF4-FFF2-40B4-BE49-F238E27FC236}">
                <a16:creationId xmlns:a16="http://schemas.microsoft.com/office/drawing/2014/main" id="{9AF59ADC-204F-9E86-BD1C-A6592819AC0E}"/>
              </a:ext>
            </a:extLst>
          </p:cNvPr>
          <p:cNvSpPr/>
          <p:nvPr/>
        </p:nvSpPr>
        <p:spPr>
          <a:xfrm>
            <a:off x="332899" y="300935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>
                <a:solidFill>
                  <a:schemeClr val="tx1"/>
                </a:solidFill>
              </a:rPr>
              <a:t>Fail: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5" name="Dikdörtgen: Köşeleri Yuvarlatılmış 14">
            <a:extLst>
              <a:ext uri="{FF2B5EF4-FFF2-40B4-BE49-F238E27FC236}">
                <a16:creationId xmlns:a16="http://schemas.microsoft.com/office/drawing/2014/main" id="{593B0664-8231-E898-8451-30E506045A6D}"/>
              </a:ext>
            </a:extLst>
          </p:cNvPr>
          <p:cNvSpPr/>
          <p:nvPr/>
        </p:nvSpPr>
        <p:spPr>
          <a:xfrm>
            <a:off x="332899" y="358089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Forget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6" name="Dikdörtgen: Köşeleri Yuvarlatılmış 15">
            <a:extLst>
              <a:ext uri="{FF2B5EF4-FFF2-40B4-BE49-F238E27FC236}">
                <a16:creationId xmlns:a16="http://schemas.microsoft.com/office/drawing/2014/main" id="{5C9FA915-7DF5-AA82-FD77-A9D704709228}"/>
              </a:ext>
            </a:extLst>
          </p:cNvPr>
          <p:cNvSpPr/>
          <p:nvPr/>
        </p:nvSpPr>
        <p:spPr>
          <a:xfrm>
            <a:off x="3048391" y="300935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Başarısız olmak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17" name="Dikdörtgen: Köşeleri Yuvarlatılmış 16">
            <a:extLst>
              <a:ext uri="{FF2B5EF4-FFF2-40B4-BE49-F238E27FC236}">
                <a16:creationId xmlns:a16="http://schemas.microsoft.com/office/drawing/2014/main" id="{CEA4ACAF-C3BC-3F8B-BC3E-7E364C9DA2D6}"/>
              </a:ext>
            </a:extLst>
          </p:cNvPr>
          <p:cNvSpPr/>
          <p:nvPr/>
        </p:nvSpPr>
        <p:spPr>
          <a:xfrm>
            <a:off x="3048391" y="358089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Unutmak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8" name="Dikdörtgen: Köşeleri Yuvarlatılmış 17">
            <a:extLst>
              <a:ext uri="{FF2B5EF4-FFF2-40B4-BE49-F238E27FC236}">
                <a16:creationId xmlns:a16="http://schemas.microsoft.com/office/drawing/2014/main" id="{33B8C272-AC5C-882B-3F86-6E23422BFB4A}"/>
              </a:ext>
            </a:extLst>
          </p:cNvPr>
          <p:cNvSpPr/>
          <p:nvPr/>
        </p:nvSpPr>
        <p:spPr>
          <a:xfrm>
            <a:off x="332899" y="415244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Greet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19" name="Dikdörtgen: Köşeleri Yuvarlatılmış 18">
            <a:extLst>
              <a:ext uri="{FF2B5EF4-FFF2-40B4-BE49-F238E27FC236}">
                <a16:creationId xmlns:a16="http://schemas.microsoft.com/office/drawing/2014/main" id="{ADAA4247-6C5F-1F9B-41DE-9FA447A90291}"/>
              </a:ext>
            </a:extLst>
          </p:cNvPr>
          <p:cNvSpPr/>
          <p:nvPr/>
        </p:nvSpPr>
        <p:spPr>
          <a:xfrm>
            <a:off x="332899" y="472398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Helpful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0" name="Dikdörtgen: Köşeleri Yuvarlatılmış 19">
            <a:extLst>
              <a:ext uri="{FF2B5EF4-FFF2-40B4-BE49-F238E27FC236}">
                <a16:creationId xmlns:a16="http://schemas.microsoft.com/office/drawing/2014/main" id="{1750C329-F7C5-4176-9AAF-32CAAE0DA7C2}"/>
              </a:ext>
            </a:extLst>
          </p:cNvPr>
          <p:cNvSpPr/>
          <p:nvPr/>
        </p:nvSpPr>
        <p:spPr>
          <a:xfrm>
            <a:off x="3048391" y="415244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Selamlamak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21" name="Dikdörtgen: Köşeleri Yuvarlatılmış 20">
            <a:extLst>
              <a:ext uri="{FF2B5EF4-FFF2-40B4-BE49-F238E27FC236}">
                <a16:creationId xmlns:a16="http://schemas.microsoft.com/office/drawing/2014/main" id="{D6DEE921-1A80-F2AC-F3BB-3C65F207F07F}"/>
              </a:ext>
            </a:extLst>
          </p:cNvPr>
          <p:cNvSpPr/>
          <p:nvPr/>
        </p:nvSpPr>
        <p:spPr>
          <a:xfrm>
            <a:off x="3048391" y="472398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Yardımsever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22" name="Dikdörtgen: Köşeleri Yuvarlatılmış 21">
            <a:extLst>
              <a:ext uri="{FF2B5EF4-FFF2-40B4-BE49-F238E27FC236}">
                <a16:creationId xmlns:a16="http://schemas.microsoft.com/office/drawing/2014/main" id="{E45E2553-9172-363E-6631-03BFC71ABAFB}"/>
              </a:ext>
            </a:extLst>
          </p:cNvPr>
          <p:cNvSpPr/>
          <p:nvPr/>
        </p:nvSpPr>
        <p:spPr>
          <a:xfrm>
            <a:off x="332899" y="529553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Keen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23" name="Dikdörtgen: Köşeleri Yuvarlatılmış 22">
            <a:extLst>
              <a:ext uri="{FF2B5EF4-FFF2-40B4-BE49-F238E27FC236}">
                <a16:creationId xmlns:a16="http://schemas.microsoft.com/office/drawing/2014/main" id="{ECFF6A80-9E5F-255D-50B7-6A9766C4BB44}"/>
              </a:ext>
            </a:extLst>
          </p:cNvPr>
          <p:cNvSpPr/>
          <p:nvPr/>
        </p:nvSpPr>
        <p:spPr>
          <a:xfrm>
            <a:off x="3048391" y="529553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Hevesli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26" name="Metin kutusu 25">
            <a:extLst>
              <a:ext uri="{FF2B5EF4-FFF2-40B4-BE49-F238E27FC236}">
                <a16:creationId xmlns:a16="http://schemas.microsoft.com/office/drawing/2014/main" id="{D9E8B638-1B33-841D-B7BC-0AF098EB0C18}"/>
              </a:ext>
            </a:extLst>
          </p:cNvPr>
          <p:cNvSpPr txBox="1"/>
          <p:nvPr/>
        </p:nvSpPr>
        <p:spPr>
          <a:xfrm>
            <a:off x="2337335" y="-71974"/>
            <a:ext cx="7979343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4400" b="1" dirty="0" err="1">
                <a:solidFill>
                  <a:srgbClr val="00B050"/>
                </a:solidFill>
              </a:rPr>
              <a:t>Other</a:t>
            </a:r>
            <a:r>
              <a:rPr lang="tr-TR" sz="4400" b="1" dirty="0">
                <a:solidFill>
                  <a:srgbClr val="00B050"/>
                </a:solidFill>
              </a:rPr>
              <a:t> </a:t>
            </a:r>
            <a:r>
              <a:rPr lang="tr-TR" sz="4400" b="1" dirty="0" err="1">
                <a:solidFill>
                  <a:srgbClr val="00B050"/>
                </a:solidFill>
              </a:rPr>
              <a:t>Important</a:t>
            </a:r>
            <a:r>
              <a:rPr lang="tr-TR" sz="4400" b="1" dirty="0">
                <a:solidFill>
                  <a:srgbClr val="00B050"/>
                </a:solidFill>
              </a:rPr>
              <a:t> </a:t>
            </a:r>
            <a:r>
              <a:rPr lang="tr-TR" sz="4400" b="1" dirty="0" err="1">
                <a:solidFill>
                  <a:srgbClr val="00B050"/>
                </a:solidFill>
              </a:rPr>
              <a:t>Words</a:t>
            </a:r>
            <a:endParaRPr lang="en-US" sz="4400" b="1" noProof="0" dirty="0">
              <a:solidFill>
                <a:srgbClr val="00B050"/>
              </a:solidFill>
            </a:endParaRPr>
          </a:p>
        </p:txBody>
      </p:sp>
      <p:sp>
        <p:nvSpPr>
          <p:cNvPr id="27" name="Dikdörtgen: Köşeleri Yuvarlatılmış 26">
            <a:extLst>
              <a:ext uri="{FF2B5EF4-FFF2-40B4-BE49-F238E27FC236}">
                <a16:creationId xmlns:a16="http://schemas.microsoft.com/office/drawing/2014/main" id="{57A50321-34DF-58D1-BADD-2EFADF016406}"/>
              </a:ext>
            </a:extLst>
          </p:cNvPr>
          <p:cNvSpPr/>
          <p:nvPr/>
        </p:nvSpPr>
        <p:spPr>
          <a:xfrm>
            <a:off x="6428119" y="69746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Lead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28" name="Dikdörtgen: Köşeleri Yuvarlatılmış 27">
            <a:extLst>
              <a:ext uri="{FF2B5EF4-FFF2-40B4-BE49-F238E27FC236}">
                <a16:creationId xmlns:a16="http://schemas.microsoft.com/office/drawing/2014/main" id="{98FACD4D-9C2B-5A9F-839E-3B9239E5B12A}"/>
              </a:ext>
            </a:extLst>
          </p:cNvPr>
          <p:cNvSpPr/>
          <p:nvPr/>
        </p:nvSpPr>
        <p:spPr>
          <a:xfrm>
            <a:off x="6428119" y="126901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Leave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9" name="Dikdörtgen: Köşeleri Yuvarlatılmış 28">
            <a:extLst>
              <a:ext uri="{FF2B5EF4-FFF2-40B4-BE49-F238E27FC236}">
                <a16:creationId xmlns:a16="http://schemas.microsoft.com/office/drawing/2014/main" id="{C744F3F4-F8A3-274D-7CD3-8EBABAF57E70}"/>
              </a:ext>
            </a:extLst>
          </p:cNvPr>
          <p:cNvSpPr/>
          <p:nvPr/>
        </p:nvSpPr>
        <p:spPr>
          <a:xfrm>
            <a:off x="9143611" y="69746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Yönetmek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30" name="Dikdörtgen: Köşeleri Yuvarlatılmış 29">
            <a:extLst>
              <a:ext uri="{FF2B5EF4-FFF2-40B4-BE49-F238E27FC236}">
                <a16:creationId xmlns:a16="http://schemas.microsoft.com/office/drawing/2014/main" id="{C9D09FCA-C661-1CD7-1929-7ECE7C1AEC42}"/>
              </a:ext>
            </a:extLst>
          </p:cNvPr>
          <p:cNvSpPr/>
          <p:nvPr/>
        </p:nvSpPr>
        <p:spPr>
          <a:xfrm>
            <a:off x="9143611" y="126901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Ayrılmak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1" name="Dikdörtgen: Köşeleri Yuvarlatılmış 30">
            <a:extLst>
              <a:ext uri="{FF2B5EF4-FFF2-40B4-BE49-F238E27FC236}">
                <a16:creationId xmlns:a16="http://schemas.microsoft.com/office/drawing/2014/main" id="{62829FD2-F06E-F8C1-3FF1-C49F5BAEFBE8}"/>
              </a:ext>
            </a:extLst>
          </p:cNvPr>
          <p:cNvSpPr/>
          <p:nvPr/>
        </p:nvSpPr>
        <p:spPr>
          <a:xfrm>
            <a:off x="6428119" y="184055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>
                <a:solidFill>
                  <a:schemeClr val="tx1"/>
                </a:solidFill>
              </a:rPr>
              <a:t>Pack: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2" name="Dikdörtgen: Köşeleri Yuvarlatılmış 31">
            <a:extLst>
              <a:ext uri="{FF2B5EF4-FFF2-40B4-BE49-F238E27FC236}">
                <a16:creationId xmlns:a16="http://schemas.microsoft.com/office/drawing/2014/main" id="{F289D08A-FBF7-A45C-8A12-2B4BD00C92A2}"/>
              </a:ext>
            </a:extLst>
          </p:cNvPr>
          <p:cNvSpPr/>
          <p:nvPr/>
        </p:nvSpPr>
        <p:spPr>
          <a:xfrm>
            <a:off x="6428119" y="241210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>
                <a:solidFill>
                  <a:schemeClr val="tx1"/>
                </a:solidFill>
              </a:rPr>
              <a:t>Pass: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3" name="Dikdörtgen: Köşeleri Yuvarlatılmış 32">
            <a:extLst>
              <a:ext uri="{FF2B5EF4-FFF2-40B4-BE49-F238E27FC236}">
                <a16:creationId xmlns:a16="http://schemas.microsoft.com/office/drawing/2014/main" id="{34FF7CFA-3B2E-0F3D-BE28-0BD41135CE6C}"/>
              </a:ext>
            </a:extLst>
          </p:cNvPr>
          <p:cNvSpPr/>
          <p:nvPr/>
        </p:nvSpPr>
        <p:spPr>
          <a:xfrm>
            <a:off x="9143611" y="1840557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700" dirty="0">
                <a:solidFill>
                  <a:schemeClr val="tx1"/>
                </a:solidFill>
              </a:rPr>
              <a:t>Bavul hazırlamak</a:t>
            </a:r>
            <a:endParaRPr lang="en-US" sz="2700" noProof="0" dirty="0">
              <a:solidFill>
                <a:schemeClr val="tx1"/>
              </a:solidFill>
            </a:endParaRPr>
          </a:p>
        </p:txBody>
      </p:sp>
      <p:sp>
        <p:nvSpPr>
          <p:cNvPr id="34" name="Dikdörtgen: Köşeleri Yuvarlatılmış 33">
            <a:extLst>
              <a:ext uri="{FF2B5EF4-FFF2-40B4-BE49-F238E27FC236}">
                <a16:creationId xmlns:a16="http://schemas.microsoft.com/office/drawing/2014/main" id="{F5B3A64D-CA1A-55FC-9E26-16F7F8E8A946}"/>
              </a:ext>
            </a:extLst>
          </p:cNvPr>
          <p:cNvSpPr/>
          <p:nvPr/>
        </p:nvSpPr>
        <p:spPr>
          <a:xfrm>
            <a:off x="9143611" y="2412102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Sınavı geçmek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5" name="Dikdörtgen: Köşeleri Yuvarlatılmış 34">
            <a:extLst>
              <a:ext uri="{FF2B5EF4-FFF2-40B4-BE49-F238E27FC236}">
                <a16:creationId xmlns:a16="http://schemas.microsoft.com/office/drawing/2014/main" id="{D8ABC38B-2331-7E37-1A36-C20184448B82}"/>
              </a:ext>
            </a:extLst>
          </p:cNvPr>
          <p:cNvSpPr/>
          <p:nvPr/>
        </p:nvSpPr>
        <p:spPr>
          <a:xfrm>
            <a:off x="6428119" y="300935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>
                <a:solidFill>
                  <a:schemeClr val="tx1"/>
                </a:solidFill>
              </a:rPr>
              <a:t>Preparation: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6" name="Dikdörtgen: Köşeleri Yuvarlatılmış 35">
            <a:extLst>
              <a:ext uri="{FF2B5EF4-FFF2-40B4-BE49-F238E27FC236}">
                <a16:creationId xmlns:a16="http://schemas.microsoft.com/office/drawing/2014/main" id="{0997FEBC-E1BB-0D43-510A-AF8C1180F241}"/>
              </a:ext>
            </a:extLst>
          </p:cNvPr>
          <p:cNvSpPr/>
          <p:nvPr/>
        </p:nvSpPr>
        <p:spPr>
          <a:xfrm>
            <a:off x="6428119" y="358089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>
                <a:solidFill>
                  <a:schemeClr val="tx1"/>
                </a:solidFill>
              </a:rPr>
              <a:t>Regularly: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7" name="Dikdörtgen: Köşeleri Yuvarlatılmış 36">
            <a:extLst>
              <a:ext uri="{FF2B5EF4-FFF2-40B4-BE49-F238E27FC236}">
                <a16:creationId xmlns:a16="http://schemas.microsoft.com/office/drawing/2014/main" id="{EE19D6BA-6059-A3B5-46BC-1707CC5A6E23}"/>
              </a:ext>
            </a:extLst>
          </p:cNvPr>
          <p:cNvSpPr/>
          <p:nvPr/>
        </p:nvSpPr>
        <p:spPr>
          <a:xfrm>
            <a:off x="9143611" y="300935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Hazırlık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38" name="Dikdörtgen: Köşeleri Yuvarlatılmış 37">
            <a:extLst>
              <a:ext uri="{FF2B5EF4-FFF2-40B4-BE49-F238E27FC236}">
                <a16:creationId xmlns:a16="http://schemas.microsoft.com/office/drawing/2014/main" id="{E9C6EEAC-7F8B-8675-3CB7-AC16FCF937FE}"/>
              </a:ext>
            </a:extLst>
          </p:cNvPr>
          <p:cNvSpPr/>
          <p:nvPr/>
        </p:nvSpPr>
        <p:spPr>
          <a:xfrm>
            <a:off x="9143611" y="358089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Düzenli bir şekilde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9" name="Dikdörtgen: Köşeleri Yuvarlatılmış 38">
            <a:extLst>
              <a:ext uri="{FF2B5EF4-FFF2-40B4-BE49-F238E27FC236}">
                <a16:creationId xmlns:a16="http://schemas.microsoft.com/office/drawing/2014/main" id="{17F7D51B-98B1-5906-D510-62EA5ECC6955}"/>
              </a:ext>
            </a:extLst>
          </p:cNvPr>
          <p:cNvSpPr/>
          <p:nvPr/>
        </p:nvSpPr>
        <p:spPr>
          <a:xfrm>
            <a:off x="6428119" y="415244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>
                <a:solidFill>
                  <a:schemeClr val="tx1"/>
                </a:solidFill>
              </a:rPr>
              <a:t>Smile: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0" name="Dikdörtgen: Köşeleri Yuvarlatılmış 39">
            <a:extLst>
              <a:ext uri="{FF2B5EF4-FFF2-40B4-BE49-F238E27FC236}">
                <a16:creationId xmlns:a16="http://schemas.microsoft.com/office/drawing/2014/main" id="{84202E0D-AB09-F438-09AE-9ECAEF0E5048}"/>
              </a:ext>
            </a:extLst>
          </p:cNvPr>
          <p:cNvSpPr/>
          <p:nvPr/>
        </p:nvSpPr>
        <p:spPr>
          <a:xfrm>
            <a:off x="6428119" y="472398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Successful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1" name="Dikdörtgen: Köşeleri Yuvarlatılmış 40">
            <a:extLst>
              <a:ext uri="{FF2B5EF4-FFF2-40B4-BE49-F238E27FC236}">
                <a16:creationId xmlns:a16="http://schemas.microsoft.com/office/drawing/2014/main" id="{07D80648-5B01-B9C3-75FB-269713C580FD}"/>
              </a:ext>
            </a:extLst>
          </p:cNvPr>
          <p:cNvSpPr/>
          <p:nvPr/>
        </p:nvSpPr>
        <p:spPr>
          <a:xfrm>
            <a:off x="9143611" y="415244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Gülümsemek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42" name="Dikdörtgen: Köşeleri Yuvarlatılmış 41">
            <a:extLst>
              <a:ext uri="{FF2B5EF4-FFF2-40B4-BE49-F238E27FC236}">
                <a16:creationId xmlns:a16="http://schemas.microsoft.com/office/drawing/2014/main" id="{EDA82165-D278-25F5-1826-39E00161F022}"/>
              </a:ext>
            </a:extLst>
          </p:cNvPr>
          <p:cNvSpPr/>
          <p:nvPr/>
        </p:nvSpPr>
        <p:spPr>
          <a:xfrm>
            <a:off x="9143611" y="4723988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Başarılı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3" name="Dikdörtgen: Köşeleri Yuvarlatılmış 42">
            <a:extLst>
              <a:ext uri="{FF2B5EF4-FFF2-40B4-BE49-F238E27FC236}">
                <a16:creationId xmlns:a16="http://schemas.microsoft.com/office/drawing/2014/main" id="{5431A282-75A3-1814-65FC-1C476EA97001}"/>
              </a:ext>
            </a:extLst>
          </p:cNvPr>
          <p:cNvSpPr/>
          <p:nvPr/>
        </p:nvSpPr>
        <p:spPr>
          <a:xfrm>
            <a:off x="6428119" y="529553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noProof="0" dirty="0" err="1">
                <a:solidFill>
                  <a:schemeClr val="tx1"/>
                </a:solidFill>
              </a:rPr>
              <a:t>Teamwork</a:t>
            </a:r>
            <a:r>
              <a:rPr lang="tr-TR" sz="3200" b="1" noProof="0" dirty="0">
                <a:solidFill>
                  <a:schemeClr val="tx1"/>
                </a:solidFill>
              </a:rPr>
              <a:t>:</a:t>
            </a:r>
            <a:endParaRPr lang="en-US" sz="3200" b="1" noProof="0" dirty="0">
              <a:solidFill>
                <a:schemeClr val="tx1"/>
              </a:solidFill>
            </a:endParaRPr>
          </a:p>
        </p:txBody>
      </p:sp>
      <p:sp>
        <p:nvSpPr>
          <p:cNvPr id="44" name="Dikdörtgen: Köşeleri Yuvarlatılmış 43">
            <a:extLst>
              <a:ext uri="{FF2B5EF4-FFF2-40B4-BE49-F238E27FC236}">
                <a16:creationId xmlns:a16="http://schemas.microsoft.com/office/drawing/2014/main" id="{161A1DEE-3858-9D9C-EE9D-3C2E7598B2AD}"/>
              </a:ext>
            </a:extLst>
          </p:cNvPr>
          <p:cNvSpPr/>
          <p:nvPr/>
        </p:nvSpPr>
        <p:spPr>
          <a:xfrm>
            <a:off x="9143611" y="5295533"/>
            <a:ext cx="2715492" cy="571545"/>
          </a:xfrm>
          <a:prstGeom prst="roundRect">
            <a:avLst/>
          </a:prstGeom>
          <a:solidFill>
            <a:srgbClr val="8BED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Takım çalışması</a:t>
            </a:r>
            <a:endParaRPr lang="en-US" sz="2800" noProof="0" dirty="0">
              <a:solidFill>
                <a:schemeClr val="tx1"/>
              </a:solidFill>
            </a:endParaRPr>
          </a:p>
        </p:txBody>
      </p:sp>
      <p:sp>
        <p:nvSpPr>
          <p:cNvPr id="45" name="Dikdörtgen: Köşeleri Yuvarlatılmış 44">
            <a:extLst>
              <a:ext uri="{FF2B5EF4-FFF2-40B4-BE49-F238E27FC236}">
                <a16:creationId xmlns:a16="http://schemas.microsoft.com/office/drawing/2014/main" id="{D2820886-E517-DF0B-55B9-D40FD2110774}"/>
              </a:ext>
            </a:extLst>
          </p:cNvPr>
          <p:cNvSpPr/>
          <p:nvPr/>
        </p:nvSpPr>
        <p:spPr>
          <a:xfrm>
            <a:off x="332899" y="5874760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Later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6" name="Dikdörtgen: Köşeleri Yuvarlatılmış 45">
            <a:extLst>
              <a:ext uri="{FF2B5EF4-FFF2-40B4-BE49-F238E27FC236}">
                <a16:creationId xmlns:a16="http://schemas.microsoft.com/office/drawing/2014/main" id="{4A2B87BF-A2BE-27E3-6789-56B191C6D978}"/>
              </a:ext>
            </a:extLst>
          </p:cNvPr>
          <p:cNvSpPr/>
          <p:nvPr/>
        </p:nvSpPr>
        <p:spPr>
          <a:xfrm>
            <a:off x="3048391" y="5874760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Daha sonra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47" name="Dikdörtgen: Köşeleri Yuvarlatılmış 46">
            <a:extLst>
              <a:ext uri="{FF2B5EF4-FFF2-40B4-BE49-F238E27FC236}">
                <a16:creationId xmlns:a16="http://schemas.microsoft.com/office/drawing/2014/main" id="{6BC39F87-B596-5BEF-31A0-6C0498FA8DDD}"/>
              </a:ext>
            </a:extLst>
          </p:cNvPr>
          <p:cNvSpPr/>
          <p:nvPr/>
        </p:nvSpPr>
        <p:spPr>
          <a:xfrm>
            <a:off x="6428117" y="5874760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tr-TR" sz="3200" b="1" dirty="0" err="1">
                <a:solidFill>
                  <a:schemeClr val="tx1"/>
                </a:solidFill>
              </a:rPr>
              <a:t>Willingly</a:t>
            </a:r>
            <a:r>
              <a:rPr lang="tr-TR" sz="3200" b="1" dirty="0">
                <a:solidFill>
                  <a:schemeClr val="tx1"/>
                </a:solidFill>
              </a:rPr>
              <a:t>: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48" name="Dikdörtgen: Köşeleri Yuvarlatılmış 47">
            <a:extLst>
              <a:ext uri="{FF2B5EF4-FFF2-40B4-BE49-F238E27FC236}">
                <a16:creationId xmlns:a16="http://schemas.microsoft.com/office/drawing/2014/main" id="{CC36C591-7065-D70D-698C-34578A9A355B}"/>
              </a:ext>
            </a:extLst>
          </p:cNvPr>
          <p:cNvSpPr/>
          <p:nvPr/>
        </p:nvSpPr>
        <p:spPr>
          <a:xfrm>
            <a:off x="9143609" y="5874760"/>
            <a:ext cx="2715492" cy="571545"/>
          </a:xfrm>
          <a:prstGeom prst="roundRect">
            <a:avLst/>
          </a:prstGeom>
          <a:solidFill>
            <a:srgbClr val="D0F8D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800" dirty="0">
                <a:solidFill>
                  <a:schemeClr val="tx1"/>
                </a:solidFill>
              </a:rPr>
              <a:t>İsteyerek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38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2" grpId="0" animBg="1"/>
      <p:bldP spid="13" grpId="0" animBg="1"/>
      <p:bldP spid="16" grpId="0" animBg="1"/>
      <p:bldP spid="17" grpId="0" animBg="1"/>
      <p:bldP spid="20" grpId="0" animBg="1"/>
      <p:bldP spid="21" grpId="0" animBg="1"/>
      <p:bldP spid="23" grpId="0" animBg="1"/>
      <p:bldP spid="29" grpId="0" animBg="1"/>
      <p:bldP spid="30" grpId="0" animBg="1"/>
      <p:bldP spid="33" grpId="0" animBg="1"/>
      <p:bldP spid="34" grpId="0" animBg="1"/>
      <p:bldP spid="37" grpId="0" animBg="1"/>
      <p:bldP spid="38" grpId="0" animBg="1"/>
      <p:bldP spid="41" grpId="0" animBg="1"/>
      <p:bldP spid="42" grpId="0" animBg="1"/>
      <p:bldP spid="44" grpId="0" animBg="1"/>
      <p:bldP spid="46" grpId="0" animBg="1"/>
      <p:bldP spid="4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F46925-217F-7F5E-73B7-0C92CD8F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630FD82-F0DA-8A40-AA3C-F91B441D99C6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https://www.egetolgayaltinay.com/contents/school-life-6-sinif/6-1-other-important-words-quiz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3CCDFD2-1FF0-E2E9-A62A-4BA9FB456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6418" y="2733535"/>
            <a:ext cx="29527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281868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7C379-48C4-2EDD-947B-DFA9DB0F00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4DC826F-AA68-7E64-B419-36461858365E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Konu ile ilgili oyuna aşağıdaki linkten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https://www.egetolgayaltinay.com/contents/school-life-6-sinif/6-1-other-important-words-crossword</a:t>
            </a:r>
            <a:r>
              <a:rPr lang="tr-TR" sz="2400" b="1" i="1" dirty="0"/>
              <a:t> </a:t>
            </a:r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94C0F25C-E493-0F53-0BED-1DBE6DE40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5093" y="2659694"/>
            <a:ext cx="2895600" cy="382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505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63226-FFE8-8C3A-1691-0EF336174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5B841AA-AFD1-CDE5-855D-8109769F8E0F}"/>
              </a:ext>
            </a:extLst>
          </p:cNvPr>
          <p:cNvSpPr txBox="1"/>
          <p:nvPr/>
        </p:nvSpPr>
        <p:spPr>
          <a:xfrm>
            <a:off x="0" y="2289283"/>
            <a:ext cx="1228436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8000" b="1" dirty="0">
                <a:solidFill>
                  <a:srgbClr val="00B050"/>
                </a:solidFill>
              </a:rPr>
              <a:t>Daily </a:t>
            </a:r>
            <a:r>
              <a:rPr lang="tr-TR" sz="8000" b="1" dirty="0" err="1">
                <a:solidFill>
                  <a:srgbClr val="00B050"/>
                </a:solidFill>
              </a:rPr>
              <a:t>Expressions</a:t>
            </a:r>
            <a:endParaRPr lang="en-US" sz="8000" b="1" noProof="0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ACCA5329-06E0-697D-4D23-158B619F011D}"/>
              </a:ext>
            </a:extLst>
          </p:cNvPr>
          <p:cNvSpPr txBox="1"/>
          <p:nvPr/>
        </p:nvSpPr>
        <p:spPr>
          <a:xfrm>
            <a:off x="3165107" y="3612722"/>
            <a:ext cx="58617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noProof="0" dirty="0"/>
              <a:t>(Günlük İfadeler</a:t>
            </a:r>
            <a:r>
              <a:rPr lang="en-US" sz="3200" b="1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2922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316A26-FB9C-9E08-0029-AEC9F8EAA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106F55C-9108-DEDE-F992-AD75DC23024D}"/>
              </a:ext>
            </a:extLst>
          </p:cNvPr>
          <p:cNvSpPr txBox="1"/>
          <p:nvPr/>
        </p:nvSpPr>
        <p:spPr>
          <a:xfrm>
            <a:off x="1631762" y="4763421"/>
            <a:ext cx="8928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i="1" dirty="0">
                <a:solidFill>
                  <a:srgbClr val="00B050"/>
                </a:solidFill>
              </a:rPr>
              <a:t>I </a:t>
            </a:r>
            <a:r>
              <a:rPr lang="tr-TR" sz="6000" b="1" i="1" dirty="0" err="1">
                <a:solidFill>
                  <a:srgbClr val="00B050"/>
                </a:solidFill>
              </a:rPr>
              <a:t>will</a:t>
            </a:r>
            <a:r>
              <a:rPr lang="tr-TR" sz="6000" b="1" i="1" dirty="0">
                <a:solidFill>
                  <a:srgbClr val="00B050"/>
                </a:solidFill>
              </a:rPr>
              <a:t> </a:t>
            </a:r>
            <a:r>
              <a:rPr lang="tr-TR" sz="6000" b="1" i="1" dirty="0" err="1">
                <a:solidFill>
                  <a:srgbClr val="00B050"/>
                </a:solidFill>
              </a:rPr>
              <a:t>try</a:t>
            </a:r>
            <a:r>
              <a:rPr lang="tr-TR" sz="6000" b="1" i="1" dirty="0">
                <a:solidFill>
                  <a:srgbClr val="00B050"/>
                </a:solidFill>
              </a:rPr>
              <a:t> </a:t>
            </a:r>
            <a:r>
              <a:rPr lang="tr-TR" sz="6000" b="1" i="1" dirty="0" err="1">
                <a:solidFill>
                  <a:srgbClr val="00B050"/>
                </a:solidFill>
              </a:rPr>
              <a:t>my</a:t>
            </a:r>
            <a:r>
              <a:rPr lang="tr-TR" sz="6000" b="1" i="1" dirty="0">
                <a:solidFill>
                  <a:srgbClr val="00B050"/>
                </a:solidFill>
              </a:rPr>
              <a:t> </a:t>
            </a:r>
            <a:r>
              <a:rPr lang="tr-TR" sz="6000" b="1" i="1" dirty="0" err="1">
                <a:solidFill>
                  <a:srgbClr val="00B050"/>
                </a:solidFill>
              </a:rPr>
              <a:t>best</a:t>
            </a:r>
            <a:r>
              <a:rPr lang="tr-TR" sz="6000" b="1" i="1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F315DDF-3CDF-74C2-2B98-AD77D6709D79}"/>
              </a:ext>
            </a:extLst>
          </p:cNvPr>
          <p:cNvSpPr txBox="1"/>
          <p:nvPr/>
        </p:nvSpPr>
        <p:spPr>
          <a:xfrm>
            <a:off x="0" y="5524886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i="1" dirty="0"/>
              <a:t>(</a:t>
            </a:r>
            <a:r>
              <a:rPr lang="fi-FI" sz="4400" b="1" i="1" dirty="0"/>
              <a:t>Elimden gelenin en iyisini yapacağım.</a:t>
            </a:r>
            <a:r>
              <a:rPr lang="tr-TR" sz="4400" b="1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4690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30E1D3-88F2-0B03-A631-D2A604EF6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ACD0960-0C04-144B-806B-EF6C8C6450F6}"/>
              </a:ext>
            </a:extLst>
          </p:cNvPr>
          <p:cNvSpPr txBox="1"/>
          <p:nvPr/>
        </p:nvSpPr>
        <p:spPr>
          <a:xfrm>
            <a:off x="1631762" y="4763421"/>
            <a:ext cx="8928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i="1" dirty="0" err="1">
                <a:solidFill>
                  <a:srgbClr val="00B050"/>
                </a:solidFill>
              </a:rPr>
              <a:t>Well</a:t>
            </a:r>
            <a:r>
              <a:rPr lang="tr-TR" sz="6000" b="1" i="1" dirty="0">
                <a:solidFill>
                  <a:srgbClr val="00B050"/>
                </a:solidFill>
              </a:rPr>
              <a:t> done! / Great </a:t>
            </a:r>
            <a:r>
              <a:rPr lang="tr-TR" sz="6000" b="1" i="1" dirty="0" err="1">
                <a:solidFill>
                  <a:srgbClr val="00B050"/>
                </a:solidFill>
              </a:rPr>
              <a:t>job</a:t>
            </a:r>
            <a:r>
              <a:rPr lang="tr-TR" sz="6000" b="1" i="1" dirty="0">
                <a:solidFill>
                  <a:srgbClr val="00B050"/>
                </a:solidFill>
              </a:rPr>
              <a:t>!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6ADAACB-FB36-89EC-3E7E-8022B914B27C}"/>
              </a:ext>
            </a:extLst>
          </p:cNvPr>
          <p:cNvSpPr txBox="1"/>
          <p:nvPr/>
        </p:nvSpPr>
        <p:spPr>
          <a:xfrm>
            <a:off x="0" y="5524886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i="1" dirty="0"/>
              <a:t>(Aferin! / Harika iş çıkardın!)</a:t>
            </a:r>
          </a:p>
        </p:txBody>
      </p:sp>
    </p:spTree>
    <p:extLst>
      <p:ext uri="{BB962C8B-B14F-4D97-AF65-F5344CB8AC3E}">
        <p14:creationId xmlns:p14="http://schemas.microsoft.com/office/powerpoint/2010/main" val="2724938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E60102-496A-98B9-E4A1-93444A1D4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51F704EC-FA76-3BE6-8A73-5F6C970FC5AA}"/>
              </a:ext>
            </a:extLst>
          </p:cNvPr>
          <p:cNvSpPr txBox="1"/>
          <p:nvPr/>
        </p:nvSpPr>
        <p:spPr>
          <a:xfrm>
            <a:off x="1631762" y="4763421"/>
            <a:ext cx="8928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6000" b="1" i="1" dirty="0">
                <a:solidFill>
                  <a:srgbClr val="00B050"/>
                </a:solidFill>
              </a:rPr>
              <a:t>I’m sure </a:t>
            </a:r>
            <a:r>
              <a:rPr lang="tr-TR" sz="6000" b="1" i="1" dirty="0" err="1">
                <a:solidFill>
                  <a:srgbClr val="00B050"/>
                </a:solidFill>
              </a:rPr>
              <a:t>you</a:t>
            </a:r>
            <a:r>
              <a:rPr lang="tr-TR" sz="6000" b="1" i="1" dirty="0">
                <a:solidFill>
                  <a:srgbClr val="00B050"/>
                </a:solidFill>
              </a:rPr>
              <a:t> </a:t>
            </a:r>
            <a:r>
              <a:rPr lang="tr-TR" sz="6000" b="1" i="1" dirty="0" err="1">
                <a:solidFill>
                  <a:srgbClr val="00B050"/>
                </a:solidFill>
              </a:rPr>
              <a:t>will</a:t>
            </a:r>
            <a:r>
              <a:rPr lang="tr-TR" sz="6000" b="1" i="1" dirty="0">
                <a:solidFill>
                  <a:srgbClr val="00B050"/>
                </a:solidFill>
              </a:rPr>
              <a:t>.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617923E3-F2C6-A0D4-7FC7-1970B86BD400}"/>
              </a:ext>
            </a:extLst>
          </p:cNvPr>
          <p:cNvSpPr txBox="1"/>
          <p:nvPr/>
        </p:nvSpPr>
        <p:spPr>
          <a:xfrm>
            <a:off x="0" y="5524886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i="1" dirty="0"/>
              <a:t>(Başaracağından eminim.)</a:t>
            </a:r>
          </a:p>
        </p:txBody>
      </p:sp>
    </p:spTree>
    <p:extLst>
      <p:ext uri="{BB962C8B-B14F-4D97-AF65-F5344CB8AC3E}">
        <p14:creationId xmlns:p14="http://schemas.microsoft.com/office/powerpoint/2010/main" val="160878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C342E7-9F2D-D67E-A89C-4B10E856D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45838B56-4C41-BE01-D257-AADC7E4C6854}"/>
              </a:ext>
            </a:extLst>
          </p:cNvPr>
          <p:cNvSpPr txBox="1"/>
          <p:nvPr/>
        </p:nvSpPr>
        <p:spPr>
          <a:xfrm>
            <a:off x="0" y="4763421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>
                <a:solidFill>
                  <a:srgbClr val="00B050"/>
                </a:solidFill>
              </a:rPr>
              <a:t>You need to work harder to make the grade! </a:t>
            </a:r>
            <a:endParaRPr lang="tr-TR" sz="4800" b="1" i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92D0D10C-7AA9-052E-A9DE-B186B4254169}"/>
              </a:ext>
            </a:extLst>
          </p:cNvPr>
          <p:cNvSpPr txBox="1"/>
          <p:nvPr/>
        </p:nvSpPr>
        <p:spPr>
          <a:xfrm>
            <a:off x="0" y="5524886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i="1" dirty="0"/>
              <a:t>(Başarılı olmak için daha çok çalışmalısın!)</a:t>
            </a:r>
          </a:p>
        </p:txBody>
      </p:sp>
    </p:spTree>
    <p:extLst>
      <p:ext uri="{BB962C8B-B14F-4D97-AF65-F5344CB8AC3E}">
        <p14:creationId xmlns:p14="http://schemas.microsoft.com/office/powerpoint/2010/main" val="3214509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56AE8E-F6A1-0421-0FD9-C139FEF4A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44CC1A9-6DD2-959C-EA3C-8F1207FFEDAC}"/>
              </a:ext>
            </a:extLst>
          </p:cNvPr>
          <p:cNvSpPr txBox="1"/>
          <p:nvPr/>
        </p:nvSpPr>
        <p:spPr>
          <a:xfrm>
            <a:off x="1631762" y="4763421"/>
            <a:ext cx="892847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B050"/>
                </a:solidFill>
              </a:rPr>
              <a:t>She’s such a team player! </a:t>
            </a:r>
            <a:endParaRPr lang="tr-TR" sz="6000" b="1" i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2B0012CC-B152-C154-77E9-8880E4345605}"/>
              </a:ext>
            </a:extLst>
          </p:cNvPr>
          <p:cNvSpPr txBox="1"/>
          <p:nvPr/>
        </p:nvSpPr>
        <p:spPr>
          <a:xfrm>
            <a:off x="0" y="5524886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i="1" dirty="0"/>
              <a:t>(</a:t>
            </a:r>
            <a:r>
              <a:rPr lang="pl-PL" sz="4400" b="1" i="1" dirty="0"/>
              <a:t>O tam bir takım oyuncusu!</a:t>
            </a:r>
            <a:r>
              <a:rPr lang="tr-TR" sz="4400" b="1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777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C8A7A3-EE4D-9D43-3815-7B4FDEA61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1AFCB2A-1535-47C2-3433-99A76C253ADD}"/>
              </a:ext>
            </a:extLst>
          </p:cNvPr>
          <p:cNvSpPr txBox="1"/>
          <p:nvPr/>
        </p:nvSpPr>
        <p:spPr>
          <a:xfrm>
            <a:off x="-1" y="4763421"/>
            <a:ext cx="121919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dirty="0">
                <a:solidFill>
                  <a:srgbClr val="00B050"/>
                </a:solidFill>
              </a:rPr>
              <a:t>The choir is always in the spotlight!</a:t>
            </a:r>
            <a:endParaRPr lang="tr-TR" sz="6000" b="1" i="1" dirty="0">
              <a:solidFill>
                <a:srgbClr val="00B050"/>
              </a:solidFill>
            </a:endParaRP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38650CC1-0173-8933-9C53-4E3377F392E0}"/>
              </a:ext>
            </a:extLst>
          </p:cNvPr>
          <p:cNvSpPr txBox="1"/>
          <p:nvPr/>
        </p:nvSpPr>
        <p:spPr>
          <a:xfrm>
            <a:off x="0" y="5524886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400" b="1" i="1" dirty="0"/>
              <a:t>(Koro her zaman ilgi odağında!)</a:t>
            </a:r>
          </a:p>
        </p:txBody>
      </p:sp>
    </p:spTree>
    <p:extLst>
      <p:ext uri="{BB962C8B-B14F-4D97-AF65-F5344CB8AC3E}">
        <p14:creationId xmlns:p14="http://schemas.microsoft.com/office/powerpoint/2010/main" val="5959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6F3F35B-579E-EDB5-1457-ECF2F5793855}"/>
              </a:ext>
            </a:extLst>
          </p:cNvPr>
          <p:cNvSpPr txBox="1"/>
          <p:nvPr/>
        </p:nvSpPr>
        <p:spPr>
          <a:xfrm>
            <a:off x="243695" y="3178834"/>
            <a:ext cx="776161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400" b="1" i="1" dirty="0"/>
              <a:t>Ünite kelimelerini tekrar edebileceğin </a:t>
            </a:r>
            <a:r>
              <a:rPr lang="tr-TR" sz="2400" b="1" i="1" dirty="0" err="1"/>
              <a:t>Lexicard</a:t>
            </a:r>
            <a:r>
              <a:rPr lang="tr-TR" sz="2400" b="1" i="1" dirty="0"/>
              <a:t> (</a:t>
            </a:r>
            <a:r>
              <a:rPr lang="tr-TR" sz="2400" b="1" i="1" dirty="0" err="1"/>
              <a:t>Cram</a:t>
            </a:r>
            <a:r>
              <a:rPr lang="tr-TR" sz="2400" b="1" i="1" dirty="0"/>
              <a:t>) oyununa aşağıdaki bağlantıdan ulaşabilirsiniz:</a:t>
            </a:r>
          </a:p>
          <a:p>
            <a:endParaRPr lang="tr-TR" sz="2400" b="1" i="1" dirty="0"/>
          </a:p>
          <a:p>
            <a:r>
              <a:rPr lang="tr-TR" sz="2400" b="1" i="1" dirty="0">
                <a:hlinkClick r:id="rId3"/>
              </a:rPr>
              <a:t>https://www.egetolgayaltinay.com/oyun</a:t>
            </a:r>
            <a:r>
              <a:rPr lang="tr-TR" sz="2400" b="1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6935263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639BF5-3782-E5E8-2756-54E06E667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FBED621-45FD-A8BA-8AAD-EBBCF96F9F49}"/>
              </a:ext>
            </a:extLst>
          </p:cNvPr>
          <p:cNvSpPr txBox="1"/>
          <p:nvPr/>
        </p:nvSpPr>
        <p:spPr>
          <a:xfrm>
            <a:off x="1726131" y="902403"/>
            <a:ext cx="1160806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3800" b="1" dirty="0">
                <a:solidFill>
                  <a:schemeClr val="bg1"/>
                </a:solidFill>
              </a:rPr>
              <a:t>SAMPLE </a:t>
            </a:r>
          </a:p>
          <a:p>
            <a:r>
              <a:rPr lang="tr-TR" sz="13800" b="1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9871263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45B70E-FE70-D68C-8FCA-FEBB1965B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85261F7-3CD9-D1CA-2D97-B964705FCAD1}"/>
              </a:ext>
            </a:extLst>
          </p:cNvPr>
          <p:cNvSpPr/>
          <p:nvPr/>
        </p:nvSpPr>
        <p:spPr>
          <a:xfrm>
            <a:off x="4645891" y="3175000"/>
            <a:ext cx="563418" cy="508000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6753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AD25DA-B4C4-5B75-5073-7323EC5FF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7501CFDA-7689-82E9-724E-8E4E9368CAD4}"/>
              </a:ext>
            </a:extLst>
          </p:cNvPr>
          <p:cNvSpPr/>
          <p:nvPr/>
        </p:nvSpPr>
        <p:spPr>
          <a:xfrm>
            <a:off x="2041237" y="4627419"/>
            <a:ext cx="563418" cy="508000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829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38B34F-8F45-B68E-41F5-446F3FF8F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AF299D2E-B765-0894-CD0E-515E6100A4FD}"/>
              </a:ext>
            </a:extLst>
          </p:cNvPr>
          <p:cNvSpPr/>
          <p:nvPr/>
        </p:nvSpPr>
        <p:spPr>
          <a:xfrm>
            <a:off x="1043710" y="5449455"/>
            <a:ext cx="563418" cy="508000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638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1CBE8F-8514-989C-CC84-2330FC9A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EC3EBF0-3ED9-2EEB-E29E-9341D7EF456B}"/>
              </a:ext>
            </a:extLst>
          </p:cNvPr>
          <p:cNvSpPr/>
          <p:nvPr/>
        </p:nvSpPr>
        <p:spPr>
          <a:xfrm>
            <a:off x="1717964" y="4941454"/>
            <a:ext cx="563418" cy="508000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3603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EDBE9E-7D6D-4433-8AD9-FCCA79EBC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D9ECD0F-17B2-AD90-91D2-FA5528523203}"/>
              </a:ext>
            </a:extLst>
          </p:cNvPr>
          <p:cNvSpPr/>
          <p:nvPr/>
        </p:nvSpPr>
        <p:spPr>
          <a:xfrm>
            <a:off x="6604001" y="5264728"/>
            <a:ext cx="563418" cy="508000"/>
          </a:xfrm>
          <a:prstGeom prst="ellipse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9698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BE48C-707F-43BA-FF94-7D3FFEADE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E092C860-0F93-6487-E936-688D003D44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86" y="700606"/>
            <a:ext cx="4951320" cy="4951320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:a16="http://schemas.microsoft.com/office/drawing/2014/main" id="{A640C481-2CC2-B961-2CE1-2DDA7DDAA132}"/>
              </a:ext>
            </a:extLst>
          </p:cNvPr>
          <p:cNvSpPr txBox="1"/>
          <p:nvPr/>
        </p:nvSpPr>
        <p:spPr>
          <a:xfrm>
            <a:off x="6996231" y="3429000"/>
            <a:ext cx="4101332" cy="16927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br>
              <a:rPr lang="tr-TR" sz="3200" b="1" i="1" u="sng" dirty="0">
                <a:solidFill>
                  <a:schemeClr val="tx1"/>
                </a:solidFill>
              </a:rPr>
            </a:br>
            <a:r>
              <a:rPr lang="tr-TR" sz="4000" b="1" dirty="0">
                <a:solidFill>
                  <a:schemeClr val="tx1"/>
                </a:solidFill>
              </a:rPr>
              <a:t>Ege Tolgay Altınay</a:t>
            </a:r>
            <a:br>
              <a:rPr lang="tr-TR" sz="3200" b="1" dirty="0">
                <a:solidFill>
                  <a:schemeClr val="tx1"/>
                </a:solidFill>
              </a:rPr>
            </a:b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4" name="Metin kutusu 3">
            <a:extLst>
              <a:ext uri="{FF2B5EF4-FFF2-40B4-BE49-F238E27FC236}">
                <a16:creationId xmlns:a16="http://schemas.microsoft.com/office/drawing/2014/main" id="{AD47593D-08DC-1E40-FE40-82599D822E75}"/>
              </a:ext>
            </a:extLst>
          </p:cNvPr>
          <p:cNvSpPr txBox="1"/>
          <p:nvPr/>
        </p:nvSpPr>
        <p:spPr>
          <a:xfrm>
            <a:off x="4340734" y="5803451"/>
            <a:ext cx="6092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r-T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sz="2000" b="1" dirty="0"/>
              <a:t>Bu, ve benzeri içerikler için:</a:t>
            </a:r>
            <a:br>
              <a:rPr lang="tr-TR" sz="2000" b="1" dirty="0"/>
            </a:br>
            <a:r>
              <a:rPr lang="tr-TR" sz="20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www.egetolgayaltinay.com</a:t>
            </a:r>
            <a:r>
              <a:rPr lang="tr-TR" sz="2000" b="1" dirty="0"/>
              <a:t> adresini ziyaret edebilirsiniz.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29F14C1-E266-27DF-A253-D71E28B640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077" y="498188"/>
            <a:ext cx="2295496" cy="229549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1FDC0288-EF74-282A-F08F-08E314E5CC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989" y="346663"/>
            <a:ext cx="2548225" cy="254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34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1757</Words>
  <Application>Microsoft Office PowerPoint</Application>
  <PresentationFormat>Geniş ekran</PresentationFormat>
  <Paragraphs>461</Paragraphs>
  <Slides>103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103</vt:i4>
      </vt:variant>
    </vt:vector>
  </HeadingPairs>
  <TitlesOfParts>
    <vt:vector size="107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Ege Altınay</dc:creator>
  <cp:lastModifiedBy>Ege Altınay</cp:lastModifiedBy>
  <cp:revision>56</cp:revision>
  <dcterms:created xsi:type="dcterms:W3CDTF">2026-09-08T19:22:22Z</dcterms:created>
  <dcterms:modified xsi:type="dcterms:W3CDTF">2026-09-11T14:41:55Z</dcterms:modified>
</cp:coreProperties>
</file>