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7" r:id="rId3"/>
    <p:sldId id="257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8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D8747B13-9FC4-4886-974A-BC8D98AB71AF}" type="datetimeFigureOut">
              <a:rPr lang="tr-TR" smtClean="0"/>
              <a:t>23.04.2020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3940E6CE-38E0-4511-9A06-820123B047B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663364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47B13-9FC4-4886-974A-BC8D98AB71AF}" type="datetimeFigureOut">
              <a:rPr lang="tr-TR" smtClean="0"/>
              <a:t>23.04.2020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0E6CE-38E0-4511-9A06-820123B047B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577911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47B13-9FC4-4886-974A-BC8D98AB71AF}" type="datetimeFigureOut">
              <a:rPr lang="tr-TR" smtClean="0"/>
              <a:t>23.04.2020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0E6CE-38E0-4511-9A06-820123B047B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090647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47B13-9FC4-4886-974A-BC8D98AB71AF}" type="datetimeFigureOut">
              <a:rPr lang="tr-TR" smtClean="0"/>
              <a:t>23.04.2020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0E6CE-38E0-4511-9A06-820123B047B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157527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47B13-9FC4-4886-974A-BC8D98AB71AF}" type="datetimeFigureOut">
              <a:rPr lang="tr-TR" smtClean="0"/>
              <a:t>23.04.2020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0E6CE-38E0-4511-9A06-820123B047B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029488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47B13-9FC4-4886-974A-BC8D98AB71AF}" type="datetimeFigureOut">
              <a:rPr lang="tr-TR" smtClean="0"/>
              <a:t>23.04.2020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0E6CE-38E0-4511-9A06-820123B047B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103933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47B13-9FC4-4886-974A-BC8D98AB71AF}" type="datetimeFigureOut">
              <a:rPr lang="tr-TR" smtClean="0"/>
              <a:t>23.04.2020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0E6CE-38E0-4511-9A06-820123B047B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350761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47B13-9FC4-4886-974A-BC8D98AB71AF}" type="datetimeFigureOut">
              <a:rPr lang="tr-TR" smtClean="0"/>
              <a:t>23.04.2020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0E6CE-38E0-4511-9A06-820123B047B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81858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47B13-9FC4-4886-974A-BC8D98AB71AF}" type="datetimeFigureOut">
              <a:rPr lang="tr-TR" smtClean="0"/>
              <a:t>23.04.2020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0E6CE-38E0-4511-9A06-820123B047B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463153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Yazılı Panoramik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47B13-9FC4-4886-974A-BC8D98AB71AF}" type="datetimeFigureOut">
              <a:rPr lang="tr-TR" smtClean="0"/>
              <a:t>23.04.2020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0E6CE-38E0-4511-9A06-820123B047B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355893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47B13-9FC4-4886-974A-BC8D98AB71AF}" type="datetimeFigureOut">
              <a:rPr lang="tr-TR" smtClean="0"/>
              <a:t>23.04.2020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0E6CE-38E0-4511-9A06-820123B047B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924127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47B13-9FC4-4886-974A-BC8D98AB71AF}" type="datetimeFigureOut">
              <a:rPr lang="tr-TR" smtClean="0"/>
              <a:t>23.04.2020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0E6CE-38E0-4511-9A06-820123B047B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793343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47B13-9FC4-4886-974A-BC8D98AB71AF}" type="datetimeFigureOut">
              <a:rPr lang="tr-TR" smtClean="0"/>
              <a:t>23.04.2020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0E6CE-38E0-4511-9A06-820123B047B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977837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ütu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47B13-9FC4-4886-974A-BC8D98AB71AF}" type="datetimeFigureOut">
              <a:rPr lang="tr-TR" smtClean="0"/>
              <a:t>23.04.2020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0E6CE-38E0-4511-9A06-820123B047B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430288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Resim Sütu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47B13-9FC4-4886-974A-BC8D98AB71AF}" type="datetimeFigureOut">
              <a:rPr lang="tr-TR" smtClean="0"/>
              <a:t>23.04.2020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0E6CE-38E0-4511-9A06-820123B047B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497564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D8747B13-9FC4-4886-974A-BC8D98AB71AF}" type="datetimeFigureOut">
              <a:rPr lang="tr-TR" smtClean="0"/>
              <a:t>23.04.2020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0E6CE-38E0-4511-9A06-820123B047B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86781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D8747B13-9FC4-4886-974A-BC8D98AB71AF}" type="datetimeFigureOut">
              <a:rPr lang="tr-TR" smtClean="0"/>
              <a:t>23.04.2020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0E6CE-38E0-4511-9A06-820123B047B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979998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D8747B13-9FC4-4886-974A-BC8D98AB71AF}" type="datetimeFigureOut">
              <a:rPr lang="tr-TR" smtClean="0"/>
              <a:t>23.04.2020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tr-TR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3940E6CE-38E0-4511-9A06-820123B047B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823245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Soru cümleleri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Soru cümlesi yapmak için DID yardımcı fiilini başa alıyoruz.</a:t>
            </a:r>
          </a:p>
          <a:p>
            <a:r>
              <a:rPr lang="tr-TR" dirty="0" smtClean="0"/>
              <a:t>Fiilin birinci halini kullanıyoruz.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82205390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 smtClean="0"/>
              <a:t>SIMPLE PAST TENSE</a:t>
            </a:r>
            <a:endParaRPr lang="tr-TR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dirty="0" smtClean="0"/>
              <a:t>GEÇMİŞ ZAMAN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4132534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Did</a:t>
            </a:r>
            <a:r>
              <a:rPr lang="tr-TR" dirty="0" smtClean="0"/>
              <a:t> </a:t>
            </a:r>
            <a:r>
              <a:rPr lang="tr-TR" dirty="0" err="1" smtClean="0"/>
              <a:t>you</a:t>
            </a:r>
            <a:r>
              <a:rPr lang="tr-TR" dirty="0" smtClean="0"/>
              <a:t> </a:t>
            </a:r>
            <a:r>
              <a:rPr lang="tr-TR" dirty="0" err="1" smtClean="0"/>
              <a:t>watch</a:t>
            </a:r>
            <a:r>
              <a:rPr lang="tr-TR" dirty="0" smtClean="0"/>
              <a:t> a </a:t>
            </a:r>
            <a:r>
              <a:rPr lang="tr-TR" dirty="0" err="1" smtClean="0"/>
              <a:t>comedy</a:t>
            </a:r>
            <a:r>
              <a:rPr lang="tr-TR" dirty="0" smtClean="0"/>
              <a:t> </a:t>
            </a:r>
            <a:r>
              <a:rPr lang="tr-TR" dirty="0" err="1" smtClean="0"/>
              <a:t>movie</a:t>
            </a:r>
            <a:r>
              <a:rPr lang="tr-TR" dirty="0" smtClean="0"/>
              <a:t> </a:t>
            </a:r>
            <a:r>
              <a:rPr lang="tr-TR" dirty="0" err="1" smtClean="0"/>
              <a:t>yesterday</a:t>
            </a:r>
            <a:r>
              <a:rPr lang="tr-TR" dirty="0" smtClean="0"/>
              <a:t>?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851877"/>
          </a:xfrm>
        </p:spPr>
        <p:txBody>
          <a:bodyPr/>
          <a:lstStyle/>
          <a:p>
            <a:r>
              <a:rPr lang="tr-TR" dirty="0" err="1" smtClean="0"/>
              <a:t>Yes</a:t>
            </a:r>
            <a:r>
              <a:rPr lang="tr-TR" dirty="0" smtClean="0"/>
              <a:t>, I </a:t>
            </a:r>
            <a:r>
              <a:rPr lang="tr-TR" dirty="0" err="1" smtClean="0"/>
              <a:t>did</a:t>
            </a:r>
            <a:r>
              <a:rPr lang="tr-TR" dirty="0" smtClean="0"/>
              <a:t>.</a:t>
            </a:r>
          </a:p>
          <a:p>
            <a:r>
              <a:rPr lang="tr-TR" dirty="0" smtClean="0"/>
              <a:t>No, I </a:t>
            </a:r>
            <a:r>
              <a:rPr lang="tr-TR" dirty="0" err="1" smtClean="0"/>
              <a:t>didn’t</a:t>
            </a:r>
            <a:r>
              <a:rPr lang="tr-TR" dirty="0" smtClean="0"/>
              <a:t>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106027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Did</a:t>
            </a:r>
            <a:r>
              <a:rPr lang="tr-TR" dirty="0" smtClean="0"/>
              <a:t> </a:t>
            </a:r>
            <a:r>
              <a:rPr lang="tr-TR" dirty="0" err="1" smtClean="0"/>
              <a:t>she</a:t>
            </a:r>
            <a:r>
              <a:rPr lang="tr-TR" dirty="0" smtClean="0"/>
              <a:t> </a:t>
            </a:r>
            <a:r>
              <a:rPr lang="tr-TR" dirty="0" err="1" smtClean="0"/>
              <a:t>go</a:t>
            </a:r>
            <a:r>
              <a:rPr lang="tr-TR" dirty="0" smtClean="0"/>
              <a:t> </a:t>
            </a:r>
            <a:r>
              <a:rPr lang="tr-TR" dirty="0" err="1" smtClean="0"/>
              <a:t>scubadiving</a:t>
            </a:r>
            <a:r>
              <a:rPr lang="tr-TR" dirty="0" smtClean="0"/>
              <a:t>?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 smtClean="0"/>
              <a:t>Yes</a:t>
            </a:r>
            <a:r>
              <a:rPr lang="tr-TR" dirty="0" smtClean="0"/>
              <a:t>, </a:t>
            </a:r>
            <a:r>
              <a:rPr lang="tr-TR" dirty="0" err="1" smtClean="0"/>
              <a:t>she</a:t>
            </a:r>
            <a:r>
              <a:rPr lang="tr-TR" dirty="0" smtClean="0"/>
              <a:t> </a:t>
            </a:r>
            <a:r>
              <a:rPr lang="tr-TR" dirty="0" err="1" smtClean="0"/>
              <a:t>did</a:t>
            </a:r>
            <a:r>
              <a:rPr lang="tr-TR" dirty="0" smtClean="0"/>
              <a:t>.</a:t>
            </a:r>
          </a:p>
          <a:p>
            <a:r>
              <a:rPr lang="tr-TR" dirty="0" smtClean="0"/>
              <a:t>No, </a:t>
            </a:r>
            <a:r>
              <a:rPr lang="tr-TR" dirty="0" err="1" smtClean="0"/>
              <a:t>she</a:t>
            </a:r>
            <a:r>
              <a:rPr lang="tr-TR" dirty="0" smtClean="0"/>
              <a:t> </a:t>
            </a:r>
            <a:r>
              <a:rPr lang="tr-TR" dirty="0" err="1" smtClean="0"/>
              <a:t>didn’t</a:t>
            </a:r>
            <a:r>
              <a:rPr lang="tr-TR" dirty="0" smtClean="0"/>
              <a:t>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799827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Eğer soruda bir soru zamiri varsa o zaman soru zamiri en başa gelir.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 smtClean="0"/>
              <a:t>What</a:t>
            </a:r>
            <a:r>
              <a:rPr lang="tr-TR" dirty="0" smtClean="0"/>
              <a:t> </a:t>
            </a:r>
            <a:r>
              <a:rPr lang="tr-TR" dirty="0" err="1" smtClean="0"/>
              <a:t>did</a:t>
            </a:r>
            <a:r>
              <a:rPr lang="tr-TR" dirty="0" smtClean="0"/>
              <a:t> </a:t>
            </a:r>
            <a:r>
              <a:rPr lang="tr-TR" dirty="0" err="1" smtClean="0"/>
              <a:t>you</a:t>
            </a:r>
            <a:r>
              <a:rPr lang="tr-TR" dirty="0" smtClean="0"/>
              <a:t> do </a:t>
            </a:r>
            <a:r>
              <a:rPr lang="tr-TR" dirty="0" err="1" smtClean="0"/>
              <a:t>yesterday</a:t>
            </a:r>
            <a:r>
              <a:rPr lang="tr-TR" dirty="0" smtClean="0"/>
              <a:t>?</a:t>
            </a:r>
          </a:p>
          <a:p>
            <a:r>
              <a:rPr lang="tr-TR" dirty="0" err="1" smtClean="0"/>
              <a:t>Where</a:t>
            </a:r>
            <a:r>
              <a:rPr lang="tr-TR" dirty="0" smtClean="0"/>
              <a:t> </a:t>
            </a:r>
            <a:r>
              <a:rPr lang="tr-TR" dirty="0" err="1" smtClean="0"/>
              <a:t>did</a:t>
            </a:r>
            <a:r>
              <a:rPr lang="tr-TR" dirty="0" smtClean="0"/>
              <a:t> </a:t>
            </a:r>
            <a:r>
              <a:rPr lang="tr-TR" dirty="0" err="1" smtClean="0"/>
              <a:t>your</a:t>
            </a:r>
            <a:r>
              <a:rPr lang="tr-TR" dirty="0" smtClean="0"/>
              <a:t> </a:t>
            </a:r>
            <a:r>
              <a:rPr lang="tr-TR" dirty="0" err="1" smtClean="0"/>
              <a:t>father</a:t>
            </a:r>
            <a:r>
              <a:rPr lang="tr-TR" dirty="0" smtClean="0"/>
              <a:t> </a:t>
            </a:r>
            <a:r>
              <a:rPr lang="tr-TR" dirty="0" err="1" smtClean="0"/>
              <a:t>go</a:t>
            </a:r>
            <a:r>
              <a:rPr lang="tr-TR" dirty="0" smtClean="0"/>
              <a:t> </a:t>
            </a:r>
            <a:r>
              <a:rPr lang="tr-TR" dirty="0" err="1" smtClean="0"/>
              <a:t>last</a:t>
            </a:r>
            <a:r>
              <a:rPr lang="tr-TR" dirty="0" smtClean="0"/>
              <a:t> </a:t>
            </a:r>
            <a:r>
              <a:rPr lang="tr-TR" dirty="0" err="1" smtClean="0"/>
              <a:t>night</a:t>
            </a:r>
            <a:r>
              <a:rPr lang="tr-TR" dirty="0" smtClean="0"/>
              <a:t>?</a:t>
            </a:r>
          </a:p>
          <a:p>
            <a:r>
              <a:rPr lang="tr-TR" dirty="0" err="1" smtClean="0"/>
              <a:t>What</a:t>
            </a:r>
            <a:r>
              <a:rPr lang="tr-TR" dirty="0" smtClean="0"/>
              <a:t> time </a:t>
            </a:r>
            <a:r>
              <a:rPr lang="tr-TR" dirty="0" err="1" smtClean="0"/>
              <a:t>did</a:t>
            </a:r>
            <a:r>
              <a:rPr lang="tr-TR" dirty="0" smtClean="0"/>
              <a:t> </a:t>
            </a:r>
            <a:r>
              <a:rPr lang="tr-TR" dirty="0" err="1" smtClean="0"/>
              <a:t>you</a:t>
            </a:r>
            <a:r>
              <a:rPr lang="tr-TR" dirty="0" smtClean="0"/>
              <a:t> </a:t>
            </a:r>
            <a:r>
              <a:rPr lang="tr-TR" dirty="0" err="1" smtClean="0"/>
              <a:t>sleep</a:t>
            </a:r>
            <a:r>
              <a:rPr lang="tr-TR" dirty="0" smtClean="0"/>
              <a:t> </a:t>
            </a:r>
            <a:r>
              <a:rPr lang="tr-TR" dirty="0" err="1" smtClean="0"/>
              <a:t>last</a:t>
            </a:r>
            <a:r>
              <a:rPr lang="tr-TR" dirty="0" smtClean="0"/>
              <a:t> </a:t>
            </a:r>
            <a:r>
              <a:rPr lang="tr-TR" dirty="0" err="1" smtClean="0"/>
              <a:t>week</a:t>
            </a:r>
            <a:r>
              <a:rPr lang="tr-TR" dirty="0" smtClean="0"/>
              <a:t>?</a:t>
            </a:r>
          </a:p>
          <a:p>
            <a:r>
              <a:rPr lang="tr-TR" dirty="0" err="1" smtClean="0"/>
              <a:t>Who</a:t>
            </a:r>
            <a:r>
              <a:rPr lang="tr-TR" dirty="0" smtClean="0"/>
              <a:t> </a:t>
            </a:r>
            <a:r>
              <a:rPr lang="tr-TR" dirty="0" err="1" smtClean="0"/>
              <a:t>did</a:t>
            </a:r>
            <a:r>
              <a:rPr lang="tr-TR" dirty="0" smtClean="0"/>
              <a:t> </a:t>
            </a:r>
            <a:r>
              <a:rPr lang="tr-TR" dirty="0" err="1" smtClean="0"/>
              <a:t>you</a:t>
            </a:r>
            <a:r>
              <a:rPr lang="tr-TR" dirty="0" smtClean="0"/>
              <a:t> </a:t>
            </a:r>
            <a:r>
              <a:rPr lang="tr-TR" dirty="0" err="1" smtClean="0"/>
              <a:t>go</a:t>
            </a:r>
            <a:r>
              <a:rPr lang="tr-TR" dirty="0" smtClean="0"/>
              <a:t> </a:t>
            </a:r>
            <a:r>
              <a:rPr lang="tr-TR" dirty="0" err="1" smtClean="0"/>
              <a:t>to</a:t>
            </a:r>
            <a:r>
              <a:rPr lang="tr-TR" dirty="0" smtClean="0"/>
              <a:t>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cinema</a:t>
            </a:r>
            <a:r>
              <a:rPr lang="tr-TR" dirty="0" smtClean="0"/>
              <a:t> </a:t>
            </a:r>
            <a:r>
              <a:rPr lang="tr-TR" dirty="0" err="1" smtClean="0"/>
              <a:t>with</a:t>
            </a:r>
            <a:r>
              <a:rPr lang="tr-TR" dirty="0" smtClean="0"/>
              <a:t>?</a:t>
            </a:r>
          </a:p>
          <a:p>
            <a:endParaRPr lang="tr-TR" dirty="0"/>
          </a:p>
          <a:p>
            <a:r>
              <a:rPr lang="tr-TR" dirty="0" smtClean="0"/>
              <a:t>DİKKAT!!!</a:t>
            </a:r>
          </a:p>
          <a:p>
            <a:r>
              <a:rPr lang="tr-TR" dirty="0" smtClean="0"/>
              <a:t>Bu sorulara </a:t>
            </a:r>
            <a:r>
              <a:rPr lang="tr-TR" dirty="0" err="1" smtClean="0"/>
              <a:t>yes</a:t>
            </a:r>
            <a:r>
              <a:rPr lang="tr-TR" dirty="0" smtClean="0"/>
              <a:t> ya da </a:t>
            </a:r>
            <a:r>
              <a:rPr lang="tr-TR" dirty="0" err="1" smtClean="0"/>
              <a:t>no</a:t>
            </a:r>
            <a:r>
              <a:rPr lang="tr-TR" dirty="0" smtClean="0"/>
              <a:t> kullanarak cevap veremeyiz.</a:t>
            </a:r>
          </a:p>
          <a:p>
            <a:pPr marL="0" indent="0">
              <a:buNone/>
            </a:pPr>
            <a:r>
              <a:rPr lang="tr-TR" dirty="0" smtClean="0"/>
              <a:t>Cevap vermek için cümle kurmamız gerekli.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036611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What</a:t>
            </a:r>
            <a:r>
              <a:rPr lang="tr-TR" dirty="0"/>
              <a:t> </a:t>
            </a:r>
            <a:r>
              <a:rPr lang="tr-TR" dirty="0" err="1"/>
              <a:t>did</a:t>
            </a:r>
            <a:r>
              <a:rPr lang="tr-TR" dirty="0"/>
              <a:t> </a:t>
            </a:r>
            <a:r>
              <a:rPr lang="tr-TR" dirty="0" err="1"/>
              <a:t>you</a:t>
            </a:r>
            <a:r>
              <a:rPr lang="tr-TR" dirty="0"/>
              <a:t> do </a:t>
            </a:r>
            <a:r>
              <a:rPr lang="tr-TR" dirty="0" err="1"/>
              <a:t>yesterday</a:t>
            </a:r>
            <a:r>
              <a:rPr lang="tr-TR" dirty="0" smtClean="0"/>
              <a:t>?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 smtClean="0"/>
              <a:t>Make</a:t>
            </a:r>
            <a:r>
              <a:rPr lang="tr-TR" dirty="0" smtClean="0"/>
              <a:t> – </a:t>
            </a:r>
            <a:r>
              <a:rPr lang="tr-TR" dirty="0" err="1" smtClean="0"/>
              <a:t>made</a:t>
            </a:r>
            <a:endParaRPr lang="tr-TR" dirty="0" smtClean="0"/>
          </a:p>
          <a:p>
            <a:r>
              <a:rPr lang="tr-TR" dirty="0"/>
              <a:t>I </a:t>
            </a:r>
            <a:r>
              <a:rPr lang="tr-TR" dirty="0" err="1"/>
              <a:t>made</a:t>
            </a:r>
            <a:r>
              <a:rPr lang="tr-TR" dirty="0"/>
              <a:t> a </a:t>
            </a:r>
            <a:r>
              <a:rPr lang="tr-TR" dirty="0" err="1"/>
              <a:t>snowman</a:t>
            </a:r>
            <a:r>
              <a:rPr lang="tr-TR" dirty="0"/>
              <a:t>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879859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Where</a:t>
            </a:r>
            <a:r>
              <a:rPr lang="tr-TR" dirty="0"/>
              <a:t> </a:t>
            </a:r>
            <a:r>
              <a:rPr lang="tr-TR" dirty="0" err="1"/>
              <a:t>did</a:t>
            </a:r>
            <a:r>
              <a:rPr lang="tr-TR" dirty="0"/>
              <a:t> </a:t>
            </a:r>
            <a:r>
              <a:rPr lang="tr-TR" dirty="0" err="1"/>
              <a:t>your</a:t>
            </a:r>
            <a:r>
              <a:rPr lang="tr-TR" dirty="0"/>
              <a:t> </a:t>
            </a:r>
            <a:r>
              <a:rPr lang="tr-TR" dirty="0" err="1"/>
              <a:t>father</a:t>
            </a:r>
            <a:r>
              <a:rPr lang="tr-TR" dirty="0"/>
              <a:t> </a:t>
            </a:r>
            <a:r>
              <a:rPr lang="tr-TR" dirty="0" err="1"/>
              <a:t>go</a:t>
            </a:r>
            <a:r>
              <a:rPr lang="tr-TR" dirty="0"/>
              <a:t> </a:t>
            </a:r>
            <a:r>
              <a:rPr lang="tr-TR" dirty="0" err="1"/>
              <a:t>last</a:t>
            </a:r>
            <a:r>
              <a:rPr lang="tr-TR" dirty="0"/>
              <a:t> </a:t>
            </a:r>
            <a:r>
              <a:rPr lang="tr-TR" dirty="0" err="1"/>
              <a:t>night</a:t>
            </a:r>
            <a:r>
              <a:rPr lang="tr-TR" dirty="0"/>
              <a:t>?</a:t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 smtClean="0"/>
              <a:t>Go</a:t>
            </a:r>
            <a:r>
              <a:rPr lang="tr-TR" dirty="0" smtClean="0"/>
              <a:t> – </a:t>
            </a:r>
            <a:r>
              <a:rPr lang="tr-TR" dirty="0" err="1" smtClean="0"/>
              <a:t>went</a:t>
            </a:r>
            <a:endParaRPr lang="tr-TR" dirty="0" smtClean="0"/>
          </a:p>
          <a:p>
            <a:r>
              <a:rPr lang="tr-TR" dirty="0"/>
              <a:t>He </a:t>
            </a:r>
            <a:r>
              <a:rPr lang="tr-TR" dirty="0" err="1"/>
              <a:t>went</a:t>
            </a:r>
            <a:r>
              <a:rPr lang="tr-TR" dirty="0"/>
              <a:t> </a:t>
            </a:r>
            <a:r>
              <a:rPr lang="tr-TR" dirty="0" err="1"/>
              <a:t>sightseeing</a:t>
            </a:r>
            <a:r>
              <a:rPr lang="tr-TR" dirty="0"/>
              <a:t> </a:t>
            </a:r>
            <a:r>
              <a:rPr lang="tr-TR" dirty="0" err="1"/>
              <a:t>tour</a:t>
            </a:r>
            <a:r>
              <a:rPr lang="tr-TR" dirty="0"/>
              <a:t>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346868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What</a:t>
            </a:r>
            <a:r>
              <a:rPr lang="tr-TR" dirty="0"/>
              <a:t> time </a:t>
            </a:r>
            <a:r>
              <a:rPr lang="tr-TR" dirty="0" err="1"/>
              <a:t>did</a:t>
            </a:r>
            <a:r>
              <a:rPr lang="tr-TR" dirty="0"/>
              <a:t> </a:t>
            </a:r>
            <a:r>
              <a:rPr lang="tr-TR" dirty="0" err="1" smtClean="0"/>
              <a:t>they</a:t>
            </a:r>
            <a:r>
              <a:rPr lang="tr-TR" dirty="0" smtClean="0"/>
              <a:t> </a:t>
            </a:r>
            <a:r>
              <a:rPr lang="tr-TR" dirty="0" err="1"/>
              <a:t>sleep</a:t>
            </a:r>
            <a:r>
              <a:rPr lang="tr-TR" dirty="0"/>
              <a:t> </a:t>
            </a:r>
            <a:r>
              <a:rPr lang="tr-TR" dirty="0" err="1"/>
              <a:t>last</a:t>
            </a:r>
            <a:r>
              <a:rPr lang="tr-TR" dirty="0"/>
              <a:t> </a:t>
            </a:r>
            <a:r>
              <a:rPr lang="tr-TR" dirty="0" err="1"/>
              <a:t>week</a:t>
            </a:r>
            <a:r>
              <a:rPr lang="tr-TR" dirty="0"/>
              <a:t>?</a:t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 smtClean="0"/>
              <a:t>They</a:t>
            </a:r>
            <a:r>
              <a:rPr lang="tr-TR" dirty="0" smtClean="0"/>
              <a:t> </a:t>
            </a:r>
            <a:r>
              <a:rPr lang="tr-TR" dirty="0" err="1" smtClean="0"/>
              <a:t>slept</a:t>
            </a:r>
            <a:r>
              <a:rPr lang="tr-TR" dirty="0" smtClean="0"/>
              <a:t> at 9.</a:t>
            </a:r>
          </a:p>
          <a:p>
            <a:r>
              <a:rPr lang="tr-TR" dirty="0" err="1" smtClean="0"/>
              <a:t>Sleep</a:t>
            </a:r>
            <a:r>
              <a:rPr lang="tr-TR" dirty="0" smtClean="0"/>
              <a:t> - </a:t>
            </a:r>
            <a:r>
              <a:rPr lang="tr-TR" dirty="0" err="1" smtClean="0"/>
              <a:t>slept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032703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Who</a:t>
            </a:r>
            <a:r>
              <a:rPr lang="tr-TR" dirty="0"/>
              <a:t> </a:t>
            </a:r>
            <a:r>
              <a:rPr lang="tr-TR" dirty="0" err="1"/>
              <a:t>did</a:t>
            </a:r>
            <a:r>
              <a:rPr lang="tr-TR" dirty="0"/>
              <a:t> </a:t>
            </a:r>
            <a:r>
              <a:rPr lang="tr-TR" dirty="0" smtClean="0"/>
              <a:t>Gizem </a:t>
            </a:r>
            <a:r>
              <a:rPr lang="tr-TR" dirty="0" err="1" smtClean="0"/>
              <a:t>go</a:t>
            </a:r>
            <a:r>
              <a:rPr lang="tr-TR" dirty="0" smtClean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cinema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?</a:t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 smtClean="0"/>
              <a:t>She</a:t>
            </a:r>
            <a:r>
              <a:rPr lang="tr-TR" dirty="0" smtClean="0"/>
              <a:t> </a:t>
            </a:r>
            <a:r>
              <a:rPr lang="tr-TR" dirty="0" err="1" smtClean="0"/>
              <a:t>went</a:t>
            </a:r>
            <a:r>
              <a:rPr lang="tr-TR" dirty="0" smtClean="0"/>
              <a:t> </a:t>
            </a:r>
            <a:r>
              <a:rPr lang="tr-TR" dirty="0" err="1" smtClean="0"/>
              <a:t>to</a:t>
            </a:r>
            <a:r>
              <a:rPr lang="tr-TR" dirty="0" smtClean="0"/>
              <a:t>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cinema</a:t>
            </a:r>
            <a:r>
              <a:rPr lang="tr-TR" dirty="0" smtClean="0"/>
              <a:t> </a:t>
            </a:r>
            <a:r>
              <a:rPr lang="tr-TR" dirty="0" err="1" smtClean="0"/>
              <a:t>with</a:t>
            </a:r>
            <a:r>
              <a:rPr lang="tr-TR" dirty="0" smtClean="0"/>
              <a:t> Atakan.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666743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154954" y="448408"/>
            <a:ext cx="8761413" cy="1232224"/>
          </a:xfrm>
        </p:spPr>
        <p:txBody>
          <a:bodyPr/>
          <a:lstStyle/>
          <a:p>
            <a:r>
              <a:rPr lang="tr-TR" sz="2800" b="1" i="1" dirty="0" err="1"/>
              <a:t>What</a:t>
            </a:r>
            <a:r>
              <a:rPr lang="tr-TR" sz="2800" b="1" i="1" dirty="0"/>
              <a:t> time </a:t>
            </a:r>
            <a:r>
              <a:rPr lang="tr-TR" sz="2800" b="1" i="1" dirty="0" err="1"/>
              <a:t>did</a:t>
            </a:r>
            <a:r>
              <a:rPr lang="tr-TR" sz="2800" b="1" i="1" dirty="0"/>
              <a:t> </a:t>
            </a:r>
            <a:r>
              <a:rPr lang="tr-TR" sz="2800" b="1" i="1" dirty="0" err="1"/>
              <a:t>you</a:t>
            </a:r>
            <a:r>
              <a:rPr lang="tr-TR" sz="2800" b="1" i="1" dirty="0"/>
              <a:t> </a:t>
            </a:r>
            <a:r>
              <a:rPr lang="tr-TR" sz="2800" b="1" i="1" dirty="0" err="1"/>
              <a:t>get</a:t>
            </a:r>
            <a:r>
              <a:rPr lang="tr-TR" sz="2800" b="1" i="1" dirty="0"/>
              <a:t> </a:t>
            </a:r>
            <a:r>
              <a:rPr lang="tr-TR" sz="2800" b="1" i="1" dirty="0" err="1"/>
              <a:t>up</a:t>
            </a:r>
            <a:r>
              <a:rPr lang="tr-TR" sz="2800" b="1" i="1" dirty="0"/>
              <a:t> </a:t>
            </a:r>
            <a:r>
              <a:rPr lang="tr-TR" sz="2800" b="1" i="1" dirty="0" err="1"/>
              <a:t>yesterday</a:t>
            </a:r>
            <a:r>
              <a:rPr lang="tr-TR" sz="2800" b="1" i="1" dirty="0"/>
              <a:t> </a:t>
            </a:r>
            <a:r>
              <a:rPr lang="tr-TR" sz="2800" b="1" i="1" dirty="0" err="1"/>
              <a:t>morning</a:t>
            </a:r>
            <a:r>
              <a:rPr lang="tr-TR" sz="2800" b="1" i="1" dirty="0"/>
              <a:t>?</a:t>
            </a:r>
            <a:r>
              <a:rPr lang="tr-TR" dirty="0"/>
              <a:t/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I </a:t>
            </a:r>
            <a:r>
              <a:rPr lang="tr-TR" dirty="0" err="1" smtClean="0"/>
              <a:t>got</a:t>
            </a:r>
            <a:r>
              <a:rPr lang="tr-TR" dirty="0" smtClean="0"/>
              <a:t> </a:t>
            </a:r>
            <a:r>
              <a:rPr lang="tr-TR" dirty="0" err="1" smtClean="0"/>
              <a:t>up</a:t>
            </a:r>
            <a:r>
              <a:rPr lang="tr-TR" dirty="0" smtClean="0"/>
              <a:t> at </a:t>
            </a:r>
            <a:r>
              <a:rPr lang="tr-TR" dirty="0" err="1" smtClean="0"/>
              <a:t>quarter</a:t>
            </a:r>
            <a:r>
              <a:rPr lang="tr-TR" dirty="0" smtClean="0"/>
              <a:t> </a:t>
            </a:r>
            <a:r>
              <a:rPr lang="tr-TR" dirty="0" err="1" smtClean="0"/>
              <a:t>to</a:t>
            </a:r>
            <a:r>
              <a:rPr lang="tr-TR" dirty="0" smtClean="0"/>
              <a:t> seven.</a:t>
            </a:r>
          </a:p>
          <a:p>
            <a:r>
              <a:rPr lang="tr-TR" dirty="0" err="1" smtClean="0"/>
              <a:t>Get</a:t>
            </a:r>
            <a:r>
              <a:rPr lang="tr-TR" dirty="0" smtClean="0"/>
              <a:t> </a:t>
            </a:r>
            <a:r>
              <a:rPr lang="tr-TR" dirty="0" err="1" smtClean="0"/>
              <a:t>up</a:t>
            </a:r>
            <a:r>
              <a:rPr lang="tr-TR" dirty="0" smtClean="0"/>
              <a:t> – </a:t>
            </a:r>
            <a:r>
              <a:rPr lang="tr-TR" dirty="0" err="1" smtClean="0"/>
              <a:t>got</a:t>
            </a:r>
            <a:r>
              <a:rPr lang="tr-TR" dirty="0" smtClean="0"/>
              <a:t> </a:t>
            </a:r>
            <a:r>
              <a:rPr lang="tr-TR" dirty="0" err="1" smtClean="0"/>
              <a:t>up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32614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i="1" dirty="0" err="1"/>
              <a:t>What</a:t>
            </a:r>
            <a:r>
              <a:rPr lang="tr-TR" b="1" i="1" dirty="0"/>
              <a:t> </a:t>
            </a:r>
            <a:r>
              <a:rPr lang="tr-TR" b="1" i="1" dirty="0" err="1"/>
              <a:t>did</a:t>
            </a:r>
            <a:r>
              <a:rPr lang="tr-TR" b="1" i="1" dirty="0"/>
              <a:t> </a:t>
            </a:r>
            <a:r>
              <a:rPr lang="tr-TR" b="1" i="1" dirty="0" err="1"/>
              <a:t>Larry</a:t>
            </a:r>
            <a:r>
              <a:rPr lang="tr-TR" b="1" i="1" dirty="0"/>
              <a:t> buy </a:t>
            </a:r>
            <a:r>
              <a:rPr lang="tr-TR" b="1" i="1" dirty="0" err="1"/>
              <a:t>yesterday</a:t>
            </a:r>
            <a:r>
              <a:rPr lang="tr-TR" b="1" i="1" dirty="0"/>
              <a:t>? ( a </a:t>
            </a:r>
            <a:r>
              <a:rPr lang="tr-TR" b="1" i="1" dirty="0" err="1"/>
              <a:t>new</a:t>
            </a:r>
            <a:r>
              <a:rPr lang="tr-TR" b="1" i="1" dirty="0"/>
              <a:t> </a:t>
            </a:r>
            <a:r>
              <a:rPr lang="tr-TR" b="1" i="1" dirty="0" err="1"/>
              <a:t>bag</a:t>
            </a:r>
            <a:r>
              <a:rPr lang="tr-TR" b="1" i="1" dirty="0"/>
              <a:t>) 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 smtClean="0"/>
              <a:t>Larry</a:t>
            </a:r>
            <a:r>
              <a:rPr lang="tr-TR" dirty="0" smtClean="0"/>
              <a:t> </a:t>
            </a:r>
            <a:r>
              <a:rPr lang="tr-TR" dirty="0" err="1" smtClean="0"/>
              <a:t>bought</a:t>
            </a:r>
            <a:r>
              <a:rPr lang="tr-TR" dirty="0" smtClean="0"/>
              <a:t> a </a:t>
            </a:r>
            <a:r>
              <a:rPr lang="tr-TR" dirty="0" err="1" smtClean="0"/>
              <a:t>new</a:t>
            </a:r>
            <a:r>
              <a:rPr lang="tr-TR" dirty="0" smtClean="0"/>
              <a:t> </a:t>
            </a:r>
            <a:r>
              <a:rPr lang="tr-TR" dirty="0" err="1" smtClean="0"/>
              <a:t>bag</a:t>
            </a:r>
            <a:r>
              <a:rPr lang="tr-TR" dirty="0" smtClean="0"/>
              <a:t> </a:t>
            </a:r>
            <a:r>
              <a:rPr lang="tr-TR" dirty="0" err="1" smtClean="0"/>
              <a:t>yesterday</a:t>
            </a:r>
            <a:r>
              <a:rPr lang="tr-TR" dirty="0" smtClean="0"/>
              <a:t>.</a:t>
            </a:r>
          </a:p>
          <a:p>
            <a:r>
              <a:rPr lang="tr-TR" dirty="0" smtClean="0"/>
              <a:t>Buy- </a:t>
            </a:r>
            <a:r>
              <a:rPr lang="tr-TR" dirty="0" err="1" smtClean="0"/>
              <a:t>bought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9080879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i="1" dirty="0" err="1"/>
              <a:t>What</a:t>
            </a:r>
            <a:r>
              <a:rPr lang="tr-TR" b="1" i="1" dirty="0"/>
              <a:t> </a:t>
            </a:r>
            <a:r>
              <a:rPr lang="tr-TR" b="1" i="1" dirty="0" err="1"/>
              <a:t>did</a:t>
            </a:r>
            <a:r>
              <a:rPr lang="tr-TR" b="1" i="1" dirty="0"/>
              <a:t> </a:t>
            </a:r>
            <a:r>
              <a:rPr lang="tr-TR" b="1" i="1" dirty="0" err="1"/>
              <a:t>the</a:t>
            </a:r>
            <a:r>
              <a:rPr lang="tr-TR" b="1" i="1" dirty="0"/>
              <a:t> </a:t>
            </a:r>
            <a:r>
              <a:rPr lang="tr-TR" b="1" i="1" dirty="0" err="1"/>
              <a:t>old</a:t>
            </a:r>
            <a:r>
              <a:rPr lang="tr-TR" b="1" i="1" dirty="0"/>
              <a:t> </a:t>
            </a:r>
            <a:r>
              <a:rPr lang="tr-TR" b="1" i="1" dirty="0" err="1"/>
              <a:t>man</a:t>
            </a:r>
            <a:r>
              <a:rPr lang="tr-TR" b="1" i="1" dirty="0"/>
              <a:t> </a:t>
            </a:r>
            <a:r>
              <a:rPr lang="tr-TR" b="1" i="1" dirty="0" err="1"/>
              <a:t>give</a:t>
            </a:r>
            <a:r>
              <a:rPr lang="tr-TR" b="1" i="1" dirty="0"/>
              <a:t> </a:t>
            </a:r>
            <a:r>
              <a:rPr lang="tr-TR" b="1" i="1" dirty="0" err="1"/>
              <a:t>you</a:t>
            </a:r>
            <a:r>
              <a:rPr lang="tr-TR" b="1" i="1" dirty="0"/>
              <a:t> </a:t>
            </a:r>
            <a:r>
              <a:rPr lang="tr-TR" b="1" i="1" dirty="0" err="1"/>
              <a:t>this</a:t>
            </a:r>
            <a:r>
              <a:rPr lang="tr-TR" b="1" i="1" dirty="0"/>
              <a:t> </a:t>
            </a:r>
            <a:r>
              <a:rPr lang="tr-TR" b="1" i="1" dirty="0" err="1"/>
              <a:t>morning</a:t>
            </a:r>
            <a:r>
              <a:rPr lang="tr-TR" b="1" i="1" dirty="0"/>
              <a:t>? ( </a:t>
            </a:r>
            <a:r>
              <a:rPr lang="tr-TR" b="1" i="1" dirty="0" err="1"/>
              <a:t>some</a:t>
            </a:r>
            <a:r>
              <a:rPr lang="tr-TR" b="1" i="1" dirty="0"/>
              <a:t> </a:t>
            </a:r>
            <a:r>
              <a:rPr lang="tr-TR" b="1" i="1" dirty="0" err="1"/>
              <a:t>cookies</a:t>
            </a:r>
            <a:r>
              <a:rPr lang="tr-TR" b="1" i="1" dirty="0"/>
              <a:t>)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He </a:t>
            </a:r>
            <a:r>
              <a:rPr lang="tr-TR" dirty="0" err="1" smtClean="0"/>
              <a:t>gave</a:t>
            </a:r>
            <a:r>
              <a:rPr lang="tr-TR" dirty="0" smtClean="0"/>
              <a:t> me </a:t>
            </a:r>
            <a:r>
              <a:rPr lang="tr-TR" dirty="0" err="1" smtClean="0"/>
              <a:t>some</a:t>
            </a:r>
            <a:r>
              <a:rPr lang="tr-TR" dirty="0" smtClean="0"/>
              <a:t> </a:t>
            </a:r>
            <a:r>
              <a:rPr lang="tr-TR" dirty="0" err="1" smtClean="0"/>
              <a:t>cookies</a:t>
            </a:r>
            <a:r>
              <a:rPr lang="tr-TR" dirty="0" smtClean="0"/>
              <a:t>.</a:t>
            </a:r>
          </a:p>
          <a:p>
            <a:r>
              <a:rPr lang="tr-TR" dirty="0" err="1" smtClean="0"/>
              <a:t>Give</a:t>
            </a:r>
            <a:r>
              <a:rPr lang="tr-TR" dirty="0" smtClean="0"/>
              <a:t>- </a:t>
            </a:r>
            <a:r>
              <a:rPr lang="tr-TR" dirty="0" err="1" smtClean="0"/>
              <a:t>gave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609747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i="1" dirty="0" err="1" smtClean="0"/>
              <a:t>What</a:t>
            </a:r>
            <a:r>
              <a:rPr lang="tr-TR" b="1" i="1" dirty="0" smtClean="0"/>
              <a:t> </a:t>
            </a:r>
            <a:r>
              <a:rPr lang="tr-TR" b="1" i="1" dirty="0" err="1"/>
              <a:t>did</a:t>
            </a:r>
            <a:r>
              <a:rPr lang="tr-TR" b="1" i="1" dirty="0"/>
              <a:t> </a:t>
            </a:r>
            <a:r>
              <a:rPr lang="tr-TR" b="1" i="1" dirty="0" err="1"/>
              <a:t>Mr</a:t>
            </a:r>
            <a:r>
              <a:rPr lang="tr-TR" b="1" i="1" dirty="0"/>
              <a:t>. </a:t>
            </a:r>
            <a:r>
              <a:rPr lang="tr-TR" b="1" i="1" dirty="0" err="1"/>
              <a:t>Bloom</a:t>
            </a:r>
            <a:r>
              <a:rPr lang="tr-TR" b="1" i="1" dirty="0"/>
              <a:t>  </a:t>
            </a:r>
            <a:r>
              <a:rPr lang="tr-TR" b="1" i="1" dirty="0" err="1"/>
              <a:t>send</a:t>
            </a:r>
            <a:r>
              <a:rPr lang="tr-TR" b="1" i="1" dirty="0"/>
              <a:t> </a:t>
            </a:r>
            <a:r>
              <a:rPr lang="tr-TR" b="1" i="1" dirty="0" err="1"/>
              <a:t>to</a:t>
            </a:r>
            <a:r>
              <a:rPr lang="tr-TR" b="1" i="1" dirty="0"/>
              <a:t> his son </a:t>
            </a:r>
            <a:r>
              <a:rPr lang="tr-TR" b="1" i="1" dirty="0" err="1"/>
              <a:t>last</a:t>
            </a:r>
            <a:r>
              <a:rPr lang="tr-TR" b="1" i="1" dirty="0"/>
              <a:t> </a:t>
            </a:r>
            <a:r>
              <a:rPr lang="tr-TR" b="1" i="1" dirty="0" err="1"/>
              <a:t>Monday</a:t>
            </a:r>
            <a:r>
              <a:rPr lang="tr-TR" b="1" i="1" dirty="0"/>
              <a:t>? (</a:t>
            </a:r>
            <a:r>
              <a:rPr lang="tr-TR" b="1" i="1" dirty="0" err="1"/>
              <a:t>Some</a:t>
            </a:r>
            <a:r>
              <a:rPr lang="tr-TR" b="1" i="1" dirty="0"/>
              <a:t> Money)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 smtClean="0"/>
              <a:t>Mr</a:t>
            </a:r>
            <a:r>
              <a:rPr lang="tr-TR" dirty="0" smtClean="0"/>
              <a:t>. </a:t>
            </a:r>
            <a:r>
              <a:rPr lang="tr-TR" dirty="0" err="1" smtClean="0"/>
              <a:t>Bloom</a:t>
            </a:r>
            <a:r>
              <a:rPr lang="tr-TR" dirty="0" smtClean="0"/>
              <a:t> (He) sent </a:t>
            </a:r>
            <a:r>
              <a:rPr lang="tr-TR" dirty="0" err="1" smtClean="0"/>
              <a:t>to</a:t>
            </a:r>
            <a:r>
              <a:rPr lang="tr-TR" dirty="0" smtClean="0"/>
              <a:t> his son </a:t>
            </a:r>
            <a:r>
              <a:rPr lang="tr-TR" dirty="0" err="1" smtClean="0"/>
              <a:t>some</a:t>
            </a:r>
            <a:r>
              <a:rPr lang="tr-TR" dirty="0" smtClean="0"/>
              <a:t> Money </a:t>
            </a:r>
            <a:r>
              <a:rPr lang="tr-TR" dirty="0" err="1" smtClean="0"/>
              <a:t>last</a:t>
            </a:r>
            <a:r>
              <a:rPr lang="tr-TR" dirty="0" smtClean="0"/>
              <a:t> </a:t>
            </a:r>
            <a:r>
              <a:rPr lang="tr-TR" dirty="0" err="1" smtClean="0"/>
              <a:t>Monday</a:t>
            </a:r>
            <a:r>
              <a:rPr lang="tr-TR" dirty="0" smtClean="0"/>
              <a:t>.</a:t>
            </a:r>
          </a:p>
          <a:p>
            <a:r>
              <a:rPr lang="tr-TR" dirty="0" err="1" smtClean="0"/>
              <a:t>Send</a:t>
            </a:r>
            <a:r>
              <a:rPr lang="tr-TR" dirty="0" smtClean="0"/>
              <a:t> - sent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021311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154954" y="720969"/>
            <a:ext cx="8761413" cy="1292469"/>
          </a:xfrm>
        </p:spPr>
        <p:txBody>
          <a:bodyPr/>
          <a:lstStyle/>
          <a:p>
            <a:r>
              <a:rPr lang="tr-TR" b="1" i="1" dirty="0" err="1"/>
              <a:t>Did</a:t>
            </a:r>
            <a:r>
              <a:rPr lang="tr-TR" b="1" i="1" dirty="0"/>
              <a:t> Paul </a:t>
            </a:r>
            <a:r>
              <a:rPr lang="tr-TR" b="1" i="1" dirty="0" err="1"/>
              <a:t>pick</a:t>
            </a:r>
            <a:r>
              <a:rPr lang="tr-TR" b="1" i="1" dirty="0"/>
              <a:t> Danny </a:t>
            </a:r>
            <a:r>
              <a:rPr lang="tr-TR" b="1" i="1" dirty="0" err="1"/>
              <a:t>up</a:t>
            </a:r>
            <a:r>
              <a:rPr lang="tr-TR" b="1" i="1" dirty="0"/>
              <a:t> </a:t>
            </a:r>
            <a:r>
              <a:rPr lang="tr-TR" b="1" i="1" dirty="0" err="1"/>
              <a:t>from</a:t>
            </a:r>
            <a:r>
              <a:rPr lang="tr-TR" b="1" i="1" dirty="0"/>
              <a:t> </a:t>
            </a:r>
            <a:r>
              <a:rPr lang="tr-TR" b="1" i="1" dirty="0" err="1"/>
              <a:t>school</a:t>
            </a:r>
            <a:r>
              <a:rPr lang="tr-TR" b="1" i="1" dirty="0"/>
              <a:t> </a:t>
            </a:r>
            <a:r>
              <a:rPr lang="tr-TR" b="1" i="1" dirty="0" err="1"/>
              <a:t>yesterday</a:t>
            </a:r>
            <a:r>
              <a:rPr lang="tr-TR" b="1" i="1" dirty="0"/>
              <a:t>? </a:t>
            </a:r>
            <a:endParaRPr lang="tr-TR" dirty="0"/>
          </a:p>
        </p:txBody>
      </p:sp>
      <p:sp>
        <p:nvSpPr>
          <p:cNvPr id="5" name="İçerik Yer Tutucusu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No, he </a:t>
            </a:r>
            <a:r>
              <a:rPr lang="tr-TR" dirty="0" err="1" smtClean="0"/>
              <a:t>didn’t</a:t>
            </a:r>
            <a:r>
              <a:rPr lang="tr-TR" dirty="0" smtClean="0"/>
              <a:t>.</a:t>
            </a:r>
            <a:endParaRPr lang="tr-TR" dirty="0"/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6877" y="1351452"/>
            <a:ext cx="1433146" cy="749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5067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i="1" dirty="0" err="1"/>
              <a:t>Where</a:t>
            </a:r>
            <a:r>
              <a:rPr lang="tr-TR" b="1" i="1" dirty="0"/>
              <a:t> </a:t>
            </a:r>
            <a:r>
              <a:rPr lang="tr-TR" b="1" i="1" dirty="0" err="1"/>
              <a:t>did</a:t>
            </a:r>
            <a:r>
              <a:rPr lang="tr-TR" b="1" i="1" dirty="0"/>
              <a:t> </a:t>
            </a:r>
            <a:r>
              <a:rPr lang="tr-TR" b="1" i="1" dirty="0" err="1"/>
              <a:t>the</a:t>
            </a:r>
            <a:r>
              <a:rPr lang="tr-TR" b="1" i="1" dirty="0"/>
              <a:t> </a:t>
            </a:r>
            <a:r>
              <a:rPr lang="tr-TR" b="1" i="1" dirty="0" err="1"/>
              <a:t>boys</a:t>
            </a:r>
            <a:r>
              <a:rPr lang="tr-TR" b="1" i="1" dirty="0"/>
              <a:t> </a:t>
            </a:r>
            <a:r>
              <a:rPr lang="tr-TR" b="1" i="1" dirty="0" err="1"/>
              <a:t>study</a:t>
            </a:r>
            <a:r>
              <a:rPr lang="tr-TR" b="1" i="1" dirty="0"/>
              <a:t> </a:t>
            </a:r>
            <a:r>
              <a:rPr lang="tr-TR" b="1" i="1" dirty="0" err="1"/>
              <a:t>last</a:t>
            </a:r>
            <a:r>
              <a:rPr lang="tr-TR" b="1" i="1" dirty="0"/>
              <a:t> </a:t>
            </a:r>
            <a:r>
              <a:rPr lang="tr-TR" b="1" i="1" dirty="0" err="1"/>
              <a:t>night</a:t>
            </a:r>
            <a:r>
              <a:rPr lang="tr-TR" b="1" i="1" dirty="0"/>
              <a:t>? ( at </a:t>
            </a:r>
            <a:r>
              <a:rPr lang="tr-TR" b="1" i="1" dirty="0" err="1"/>
              <a:t>home</a:t>
            </a:r>
            <a:r>
              <a:rPr lang="tr-TR" b="1" i="1" dirty="0"/>
              <a:t>)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 smtClean="0"/>
              <a:t>They</a:t>
            </a:r>
            <a:r>
              <a:rPr lang="tr-TR" dirty="0" smtClean="0"/>
              <a:t> </a:t>
            </a:r>
            <a:r>
              <a:rPr lang="tr-TR" dirty="0" err="1" smtClean="0"/>
              <a:t>studied</a:t>
            </a:r>
            <a:r>
              <a:rPr lang="tr-TR" dirty="0" smtClean="0"/>
              <a:t> at </a:t>
            </a:r>
            <a:r>
              <a:rPr lang="tr-TR" dirty="0" err="1" smtClean="0"/>
              <a:t>home</a:t>
            </a:r>
            <a:r>
              <a:rPr lang="tr-TR" dirty="0" smtClean="0"/>
              <a:t> </a:t>
            </a:r>
            <a:r>
              <a:rPr lang="tr-TR" dirty="0" err="1" smtClean="0"/>
              <a:t>last</a:t>
            </a:r>
            <a:r>
              <a:rPr lang="tr-TR" dirty="0" smtClean="0"/>
              <a:t> </a:t>
            </a:r>
            <a:r>
              <a:rPr lang="tr-TR" dirty="0" err="1" smtClean="0"/>
              <a:t>night</a:t>
            </a:r>
            <a:r>
              <a:rPr lang="tr-TR" dirty="0" smtClean="0"/>
              <a:t>.</a:t>
            </a:r>
          </a:p>
          <a:p>
            <a:r>
              <a:rPr lang="tr-TR" dirty="0" err="1" smtClean="0"/>
              <a:t>Study</a:t>
            </a:r>
            <a:r>
              <a:rPr lang="tr-TR" dirty="0" smtClean="0"/>
              <a:t> - </a:t>
            </a:r>
            <a:r>
              <a:rPr lang="tr-TR" dirty="0" err="1" smtClean="0"/>
              <a:t>studied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468188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i="1" dirty="0" err="1"/>
              <a:t>Where</a:t>
            </a:r>
            <a:r>
              <a:rPr lang="tr-TR" b="1" i="1" dirty="0"/>
              <a:t> </a:t>
            </a:r>
            <a:r>
              <a:rPr lang="tr-TR" b="1" i="1" dirty="0" err="1"/>
              <a:t>did</a:t>
            </a:r>
            <a:r>
              <a:rPr lang="tr-TR" b="1" i="1" dirty="0"/>
              <a:t> Mary </a:t>
            </a:r>
            <a:r>
              <a:rPr lang="tr-TR" b="1" i="1" dirty="0" err="1"/>
              <a:t>live</a:t>
            </a:r>
            <a:r>
              <a:rPr lang="tr-TR" b="1" i="1" dirty="0"/>
              <a:t> </a:t>
            </a:r>
            <a:r>
              <a:rPr lang="tr-TR" b="1" i="1" dirty="0" err="1"/>
              <a:t>three</a:t>
            </a:r>
            <a:r>
              <a:rPr lang="tr-TR" b="1" i="1" dirty="0"/>
              <a:t> </a:t>
            </a:r>
            <a:r>
              <a:rPr lang="tr-TR" b="1" i="1" dirty="0" err="1"/>
              <a:t>years</a:t>
            </a:r>
            <a:r>
              <a:rPr lang="tr-TR" b="1" i="1" dirty="0"/>
              <a:t> </a:t>
            </a:r>
            <a:r>
              <a:rPr lang="tr-TR" b="1" i="1" dirty="0" err="1"/>
              <a:t>ago</a:t>
            </a:r>
            <a:r>
              <a:rPr lang="tr-TR" b="1" i="1" dirty="0"/>
              <a:t>? (in Manchester)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 smtClean="0"/>
              <a:t>She</a:t>
            </a:r>
            <a:r>
              <a:rPr lang="tr-TR" dirty="0" smtClean="0"/>
              <a:t> </a:t>
            </a:r>
            <a:r>
              <a:rPr lang="tr-TR" dirty="0" err="1" smtClean="0"/>
              <a:t>lived</a:t>
            </a:r>
            <a:r>
              <a:rPr lang="tr-TR" dirty="0" smtClean="0"/>
              <a:t> in Manchester </a:t>
            </a:r>
            <a:r>
              <a:rPr lang="tr-TR" dirty="0" err="1" smtClean="0"/>
              <a:t>three</a:t>
            </a:r>
            <a:r>
              <a:rPr lang="tr-TR" dirty="0" smtClean="0"/>
              <a:t> </a:t>
            </a:r>
            <a:r>
              <a:rPr lang="tr-TR" dirty="0" err="1" smtClean="0"/>
              <a:t>years</a:t>
            </a:r>
            <a:r>
              <a:rPr lang="tr-TR" dirty="0" smtClean="0"/>
              <a:t> </a:t>
            </a:r>
            <a:r>
              <a:rPr lang="tr-TR" dirty="0" err="1" smtClean="0"/>
              <a:t>ago</a:t>
            </a:r>
            <a:r>
              <a:rPr lang="tr-TR" dirty="0" smtClean="0"/>
              <a:t>.</a:t>
            </a:r>
          </a:p>
          <a:p>
            <a:r>
              <a:rPr lang="tr-TR" dirty="0" smtClean="0"/>
              <a:t>Live - </a:t>
            </a:r>
            <a:r>
              <a:rPr lang="tr-TR" dirty="0" err="1" smtClean="0"/>
              <a:t>lived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093078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i="1" dirty="0" err="1"/>
              <a:t>Did</a:t>
            </a:r>
            <a:r>
              <a:rPr lang="tr-TR" b="1" i="1" dirty="0"/>
              <a:t> Bill </a:t>
            </a:r>
            <a:r>
              <a:rPr lang="tr-TR" b="1" i="1" dirty="0" err="1"/>
              <a:t>catch</a:t>
            </a:r>
            <a:r>
              <a:rPr lang="tr-TR" b="1" i="1" dirty="0"/>
              <a:t> a </a:t>
            </a:r>
            <a:r>
              <a:rPr lang="tr-TR" b="1" i="1" dirty="0" err="1"/>
              <a:t>bird</a:t>
            </a:r>
            <a:r>
              <a:rPr lang="tr-TR" b="1" i="1" dirty="0"/>
              <a:t> </a:t>
            </a:r>
            <a:r>
              <a:rPr lang="tr-TR" b="1" i="1" dirty="0" err="1"/>
              <a:t>last</a:t>
            </a:r>
            <a:r>
              <a:rPr lang="tr-TR" b="1" i="1" dirty="0"/>
              <a:t> </a:t>
            </a:r>
            <a:r>
              <a:rPr lang="tr-TR" b="1" i="1" dirty="0" err="1"/>
              <a:t>weekend</a:t>
            </a:r>
            <a:r>
              <a:rPr lang="tr-TR" b="1" i="1" dirty="0"/>
              <a:t>? 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 smtClean="0"/>
              <a:t>Yes</a:t>
            </a:r>
            <a:r>
              <a:rPr lang="tr-TR" dirty="0" smtClean="0"/>
              <a:t>, he </a:t>
            </a:r>
            <a:r>
              <a:rPr lang="tr-TR" dirty="0" err="1" smtClean="0"/>
              <a:t>did</a:t>
            </a:r>
            <a:r>
              <a:rPr lang="tr-TR" dirty="0" smtClean="0"/>
              <a:t>.</a:t>
            </a:r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2292" y="673588"/>
            <a:ext cx="1307123" cy="1307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383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i="1" dirty="0" err="1" smtClean="0"/>
              <a:t>Did</a:t>
            </a:r>
            <a:r>
              <a:rPr lang="tr-TR" b="1" i="1" dirty="0" smtClean="0"/>
              <a:t> </a:t>
            </a:r>
            <a:r>
              <a:rPr lang="tr-TR" b="1" i="1" dirty="0" err="1"/>
              <a:t>you</a:t>
            </a:r>
            <a:r>
              <a:rPr lang="tr-TR" b="1" i="1" dirty="0"/>
              <a:t> </a:t>
            </a:r>
            <a:r>
              <a:rPr lang="tr-TR" b="1" i="1" dirty="0" err="1"/>
              <a:t>spend</a:t>
            </a:r>
            <a:r>
              <a:rPr lang="tr-TR" b="1" i="1" dirty="0"/>
              <a:t> </a:t>
            </a:r>
            <a:r>
              <a:rPr lang="tr-TR" b="1" i="1" dirty="0" err="1"/>
              <a:t>your</a:t>
            </a:r>
            <a:r>
              <a:rPr lang="tr-TR" b="1" i="1" dirty="0"/>
              <a:t> </a:t>
            </a:r>
            <a:r>
              <a:rPr lang="tr-TR" b="1" i="1" dirty="0" err="1"/>
              <a:t>money</a:t>
            </a:r>
            <a:r>
              <a:rPr lang="tr-TR" b="1" i="1" dirty="0"/>
              <a:t> </a:t>
            </a:r>
            <a:r>
              <a:rPr lang="tr-TR" b="1" i="1" dirty="0" err="1"/>
              <a:t>last</a:t>
            </a:r>
            <a:r>
              <a:rPr lang="tr-TR" b="1" i="1" dirty="0"/>
              <a:t> </a:t>
            </a:r>
            <a:r>
              <a:rPr lang="tr-TR" b="1" i="1" dirty="0" err="1"/>
              <a:t>night</a:t>
            </a:r>
            <a:r>
              <a:rPr lang="tr-TR" b="1" i="1" dirty="0"/>
              <a:t>? 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No, I </a:t>
            </a:r>
            <a:r>
              <a:rPr lang="tr-TR" dirty="0" err="1" smtClean="0"/>
              <a:t>didn’t</a:t>
            </a:r>
            <a:r>
              <a:rPr lang="tr-TR" dirty="0" smtClean="0"/>
              <a:t>.</a:t>
            </a:r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6708" y="1017201"/>
            <a:ext cx="1433146" cy="749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574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i="1" dirty="0" err="1"/>
              <a:t>Where</a:t>
            </a:r>
            <a:r>
              <a:rPr lang="tr-TR" b="1" i="1" dirty="0"/>
              <a:t> </a:t>
            </a:r>
            <a:r>
              <a:rPr lang="tr-TR" b="1" i="1" dirty="0" err="1"/>
              <a:t>did</a:t>
            </a:r>
            <a:r>
              <a:rPr lang="tr-TR" b="1" i="1" dirty="0"/>
              <a:t> </a:t>
            </a:r>
            <a:r>
              <a:rPr lang="tr-TR" b="1" i="1" dirty="0" err="1"/>
              <a:t>they</a:t>
            </a:r>
            <a:r>
              <a:rPr lang="tr-TR" b="1" i="1" dirty="0"/>
              <a:t> </a:t>
            </a:r>
            <a:r>
              <a:rPr lang="tr-TR" b="1" i="1" dirty="0" err="1"/>
              <a:t>have</a:t>
            </a:r>
            <a:r>
              <a:rPr lang="tr-TR" b="1" i="1" dirty="0"/>
              <a:t>  </a:t>
            </a:r>
            <a:r>
              <a:rPr lang="tr-TR" b="1" i="1" dirty="0" err="1"/>
              <a:t>dinner</a:t>
            </a:r>
            <a:r>
              <a:rPr lang="tr-TR" b="1" i="1" dirty="0"/>
              <a:t> </a:t>
            </a:r>
            <a:r>
              <a:rPr lang="tr-TR" b="1" i="1" dirty="0" err="1"/>
              <a:t>last</a:t>
            </a:r>
            <a:r>
              <a:rPr lang="tr-TR" b="1" i="1" dirty="0"/>
              <a:t> </a:t>
            </a:r>
            <a:r>
              <a:rPr lang="tr-TR" b="1" i="1" dirty="0" err="1"/>
              <a:t>night</a:t>
            </a:r>
            <a:r>
              <a:rPr lang="tr-TR" b="1" i="1" dirty="0"/>
              <a:t>? ( at </a:t>
            </a:r>
            <a:r>
              <a:rPr lang="tr-TR" b="1" i="1" dirty="0" err="1"/>
              <a:t>the</a:t>
            </a:r>
            <a:r>
              <a:rPr lang="tr-TR" b="1" i="1" dirty="0"/>
              <a:t> </a:t>
            </a:r>
            <a:r>
              <a:rPr lang="tr-TR" b="1" i="1" dirty="0" err="1"/>
              <a:t>restaurant</a:t>
            </a:r>
            <a:r>
              <a:rPr lang="tr-TR" b="1" i="1" dirty="0"/>
              <a:t>)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 smtClean="0"/>
              <a:t>They</a:t>
            </a:r>
            <a:r>
              <a:rPr lang="tr-TR" dirty="0" smtClean="0"/>
              <a:t> had </a:t>
            </a:r>
            <a:r>
              <a:rPr lang="tr-TR" dirty="0" err="1" smtClean="0"/>
              <a:t>dinner</a:t>
            </a:r>
            <a:r>
              <a:rPr lang="tr-TR" dirty="0" smtClean="0"/>
              <a:t> at a </a:t>
            </a:r>
            <a:r>
              <a:rPr lang="tr-TR" dirty="0" err="1" smtClean="0"/>
              <a:t>restaurant</a:t>
            </a:r>
            <a:r>
              <a:rPr lang="tr-TR" dirty="0" smtClean="0"/>
              <a:t> </a:t>
            </a:r>
            <a:r>
              <a:rPr lang="tr-TR" dirty="0" err="1" smtClean="0"/>
              <a:t>last</a:t>
            </a:r>
            <a:r>
              <a:rPr lang="tr-TR" dirty="0" smtClean="0"/>
              <a:t> </a:t>
            </a:r>
            <a:r>
              <a:rPr lang="tr-TR" dirty="0" err="1" smtClean="0"/>
              <a:t>night</a:t>
            </a:r>
            <a:r>
              <a:rPr lang="tr-TR" dirty="0" smtClean="0"/>
              <a:t>.</a:t>
            </a:r>
          </a:p>
          <a:p>
            <a:r>
              <a:rPr lang="tr-TR" dirty="0" err="1" smtClean="0"/>
              <a:t>Have</a:t>
            </a:r>
            <a:r>
              <a:rPr lang="tr-TR" dirty="0" smtClean="0"/>
              <a:t> - had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114644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i="1" dirty="0" err="1"/>
              <a:t>Did</a:t>
            </a:r>
            <a:r>
              <a:rPr lang="tr-TR" b="1" i="1" dirty="0"/>
              <a:t> </a:t>
            </a:r>
            <a:r>
              <a:rPr lang="tr-TR" b="1" i="1" dirty="0" err="1"/>
              <a:t>the</a:t>
            </a:r>
            <a:r>
              <a:rPr lang="tr-TR" b="1" i="1" dirty="0"/>
              <a:t> </a:t>
            </a:r>
            <a:r>
              <a:rPr lang="tr-TR" b="1" i="1" dirty="0" err="1"/>
              <a:t>nurse</a:t>
            </a:r>
            <a:r>
              <a:rPr lang="tr-TR" b="1" i="1" dirty="0"/>
              <a:t> </a:t>
            </a:r>
            <a:r>
              <a:rPr lang="tr-TR" b="1" i="1" dirty="0" err="1"/>
              <a:t>speak</a:t>
            </a:r>
            <a:r>
              <a:rPr lang="tr-TR" b="1" i="1" dirty="0"/>
              <a:t> </a:t>
            </a:r>
            <a:r>
              <a:rPr lang="tr-TR" b="1" i="1" dirty="0" err="1"/>
              <a:t>to</a:t>
            </a:r>
            <a:r>
              <a:rPr lang="tr-TR" b="1" i="1" dirty="0"/>
              <a:t> </a:t>
            </a:r>
            <a:r>
              <a:rPr lang="tr-TR" b="1" i="1" dirty="0" err="1"/>
              <a:t>the</a:t>
            </a:r>
            <a:r>
              <a:rPr lang="tr-TR" b="1" i="1" dirty="0"/>
              <a:t> </a:t>
            </a:r>
            <a:r>
              <a:rPr lang="tr-TR" b="1" i="1" dirty="0" err="1"/>
              <a:t>doctor</a:t>
            </a:r>
            <a:r>
              <a:rPr lang="tr-TR" b="1" i="1" dirty="0"/>
              <a:t> </a:t>
            </a:r>
            <a:r>
              <a:rPr lang="tr-TR" b="1" i="1" dirty="0" err="1"/>
              <a:t>yesterday</a:t>
            </a:r>
            <a:r>
              <a:rPr lang="tr-TR" b="1" i="1" dirty="0"/>
              <a:t> </a:t>
            </a:r>
            <a:r>
              <a:rPr lang="tr-TR" b="1" i="1" dirty="0" err="1"/>
              <a:t>morning</a:t>
            </a:r>
            <a:r>
              <a:rPr lang="tr-TR" b="1" i="1" dirty="0" smtClean="0"/>
              <a:t>?</a:t>
            </a:r>
            <a:r>
              <a:rPr lang="tr-TR" dirty="0"/>
              <a:t/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 smtClean="0"/>
              <a:t>Yes</a:t>
            </a:r>
            <a:r>
              <a:rPr lang="tr-TR" dirty="0" smtClean="0"/>
              <a:t>, </a:t>
            </a:r>
            <a:r>
              <a:rPr lang="tr-TR" dirty="0" err="1" smtClean="0"/>
              <a:t>she</a:t>
            </a:r>
            <a:r>
              <a:rPr lang="tr-TR" dirty="0" smtClean="0"/>
              <a:t> </a:t>
            </a:r>
            <a:r>
              <a:rPr lang="tr-TR" dirty="0" err="1" smtClean="0"/>
              <a:t>did</a:t>
            </a:r>
            <a:r>
              <a:rPr lang="tr-TR" dirty="0" smtClean="0"/>
              <a:t>.</a:t>
            </a:r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2292" y="673588"/>
            <a:ext cx="1307123" cy="1307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9115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i="1" dirty="0"/>
              <a:t>How </a:t>
            </a:r>
            <a:r>
              <a:rPr lang="tr-TR" b="1" i="1" dirty="0" err="1"/>
              <a:t>did</a:t>
            </a:r>
            <a:r>
              <a:rPr lang="tr-TR" b="1" i="1" dirty="0"/>
              <a:t> </a:t>
            </a:r>
            <a:r>
              <a:rPr lang="tr-TR" b="1" i="1" dirty="0" err="1"/>
              <a:t>you</a:t>
            </a:r>
            <a:r>
              <a:rPr lang="tr-TR" b="1" i="1" dirty="0"/>
              <a:t> </a:t>
            </a:r>
            <a:r>
              <a:rPr lang="tr-TR" b="1" i="1" dirty="0" err="1"/>
              <a:t>feel</a:t>
            </a:r>
            <a:r>
              <a:rPr lang="tr-TR" b="1" i="1" dirty="0"/>
              <a:t> </a:t>
            </a:r>
            <a:r>
              <a:rPr lang="tr-TR" b="1" i="1" dirty="0" err="1"/>
              <a:t>yesterday</a:t>
            </a:r>
            <a:r>
              <a:rPr lang="tr-TR" b="1" i="1" dirty="0"/>
              <a:t>? ( </a:t>
            </a:r>
            <a:r>
              <a:rPr lang="tr-TR" b="1" i="1" dirty="0" err="1"/>
              <a:t>happy</a:t>
            </a:r>
            <a:r>
              <a:rPr lang="tr-TR" b="1" i="1" dirty="0"/>
              <a:t>)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I </a:t>
            </a:r>
            <a:r>
              <a:rPr lang="tr-TR" dirty="0" err="1" smtClean="0"/>
              <a:t>felt</a:t>
            </a:r>
            <a:r>
              <a:rPr lang="tr-TR" dirty="0" smtClean="0"/>
              <a:t> </a:t>
            </a:r>
            <a:r>
              <a:rPr lang="tr-TR" dirty="0" err="1" smtClean="0"/>
              <a:t>happy</a:t>
            </a:r>
            <a:r>
              <a:rPr lang="tr-TR" dirty="0" smtClean="0"/>
              <a:t>.</a:t>
            </a:r>
          </a:p>
          <a:p>
            <a:r>
              <a:rPr lang="tr-TR" dirty="0" err="1" smtClean="0"/>
              <a:t>feel</a:t>
            </a:r>
            <a:r>
              <a:rPr lang="tr-TR" dirty="0"/>
              <a:t> </a:t>
            </a:r>
            <a:r>
              <a:rPr lang="tr-TR" dirty="0" smtClean="0"/>
              <a:t>- </a:t>
            </a:r>
            <a:r>
              <a:rPr lang="tr-TR" dirty="0" err="1" smtClean="0"/>
              <a:t>felt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062999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/>
              <a:t>GİZEM ŞEYDA KAYALI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2616844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İyon Toplantı Odası">
  <a:themeElements>
    <a:clrScheme name="İyon Toplantı Odası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İyon Toplantı Odası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İyon Toplantı Odası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29</TotalTime>
  <Words>424</Words>
  <Application>Microsoft Office PowerPoint</Application>
  <PresentationFormat>Geniş ekran</PresentationFormat>
  <Paragraphs>64</Paragraphs>
  <Slides>22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22</vt:i4>
      </vt:variant>
    </vt:vector>
  </HeadingPairs>
  <TitlesOfParts>
    <vt:vector size="26" baseType="lpstr">
      <vt:lpstr>Arial</vt:lpstr>
      <vt:lpstr>Century Gothic</vt:lpstr>
      <vt:lpstr>Wingdings 3</vt:lpstr>
      <vt:lpstr>İyon Toplantı Odası</vt:lpstr>
      <vt:lpstr>Soru cümleleri</vt:lpstr>
      <vt:lpstr>SIMPLE PAST TENSE</vt:lpstr>
      <vt:lpstr>Did you watch a comedy movie yesterday?</vt:lpstr>
      <vt:lpstr>Did she go scubadiving?</vt:lpstr>
      <vt:lpstr>Eğer soruda bir soru zamiri varsa o zaman soru zamiri en başa gelir.</vt:lpstr>
      <vt:lpstr>What did you do yesterday?</vt:lpstr>
      <vt:lpstr>Where did your father go last night? </vt:lpstr>
      <vt:lpstr>What time did they sleep last week? </vt:lpstr>
      <vt:lpstr>Who did Gizem go to the cinema with? </vt:lpstr>
      <vt:lpstr>What time did you get up yesterday morning? </vt:lpstr>
      <vt:lpstr>What did Larry buy yesterday? ( a new bag) </vt:lpstr>
      <vt:lpstr>What did the old man give you this morning? ( some cookies)</vt:lpstr>
      <vt:lpstr>What did Mr. Bloom  send to his son last Monday? (Some Money)</vt:lpstr>
      <vt:lpstr>Did Paul pick Danny up from school yesterday? </vt:lpstr>
      <vt:lpstr>Where did the boys study last night? ( at home)</vt:lpstr>
      <vt:lpstr>Where did Mary live three years ago? (in Manchester)</vt:lpstr>
      <vt:lpstr>Did Bill catch a bird last weekend? </vt:lpstr>
      <vt:lpstr>Did you spend your money last night? </vt:lpstr>
      <vt:lpstr>Where did they have  dinner last night? ( at the restaurant)</vt:lpstr>
      <vt:lpstr>Did the nurse speak to the doctor yesterday morning? </vt:lpstr>
      <vt:lpstr>How did you feel yesterday? ( happy)</vt:lpstr>
      <vt:lpstr>GİZEM ŞEYDA KAYALI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Soru cümleleri</dc:title>
  <dc:creator>Gizem Şeyda KAYALI</dc:creator>
  <cp:lastModifiedBy>Gizem Şeyda KAYALI</cp:lastModifiedBy>
  <cp:revision>5</cp:revision>
  <dcterms:created xsi:type="dcterms:W3CDTF">2020-04-06T14:29:15Z</dcterms:created>
  <dcterms:modified xsi:type="dcterms:W3CDTF">2020-04-23T09:03:22Z</dcterms:modified>
</cp:coreProperties>
</file>