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sldIdLst>
    <p:sldId id="256" r:id="rId2"/>
    <p:sldId id="270" r:id="rId3"/>
    <p:sldId id="258" r:id="rId4"/>
    <p:sldId id="266" r:id="rId5"/>
    <p:sldId id="267" r:id="rId6"/>
    <p:sldId id="268" r:id="rId7"/>
    <p:sldId id="269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8213817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3936300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0240013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839961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9929759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7371987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558193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8145238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0249956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497495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1237021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4181297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914059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7480182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6086730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0232104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1604134"/>
      </p:ext>
    </p:extLst>
  </p:cSld>
  <p:clrMapOvr>
    <a:masterClrMapping/>
  </p:clrMapOvr>
  <p:transition spd="med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2918087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A70E689-3018-4DA2-B574-26B0DAF6DB92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5B9E6A5-71BA-4F56-BF5D-FD44F21B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8421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</p:sldLayoutIdLst>
  <p:transition spd="med">
    <p:pull/>
  </p:transition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SIMPLE PAST TENSE</a:t>
            </a:r>
            <a:br>
              <a:rPr lang="tr-TR" dirty="0" smtClean="0"/>
            </a:br>
            <a:r>
              <a:rPr lang="tr-TR" dirty="0" smtClean="0"/>
              <a:t>GEÇMİŞ ZAMAN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67061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Simple </a:t>
            </a:r>
            <a:r>
              <a:rPr lang="tr-TR" dirty="0" err="1" smtClean="0"/>
              <a:t>Past</a:t>
            </a:r>
            <a:r>
              <a:rPr lang="tr-TR" dirty="0" smtClean="0"/>
              <a:t> Tense ( Geçmiş Zaman 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Geçmişte olan olayları anlatmak için kullanıyoruz.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5992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Yuvarlatılmış Dikdörtgen 4"/>
          <p:cNvSpPr/>
          <p:nvPr/>
        </p:nvSpPr>
        <p:spPr>
          <a:xfrm>
            <a:off x="1644162" y="2818563"/>
            <a:ext cx="6576646" cy="1380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1- </a:t>
            </a:r>
            <a:r>
              <a:rPr lang="tr-TR" dirty="0" err="1" smtClean="0"/>
              <a:t>Regular</a:t>
            </a:r>
            <a:r>
              <a:rPr lang="tr-TR" dirty="0" smtClean="0"/>
              <a:t> </a:t>
            </a:r>
            <a:r>
              <a:rPr lang="tr-TR" dirty="0" err="1" smtClean="0"/>
              <a:t>Verbs</a:t>
            </a:r>
            <a:endParaRPr lang="tr-TR" dirty="0"/>
          </a:p>
        </p:txBody>
      </p:sp>
      <p:sp>
        <p:nvSpPr>
          <p:cNvPr id="6" name="Yuvarlatılmış Dikdörtgen 5"/>
          <p:cNvSpPr/>
          <p:nvPr/>
        </p:nvSpPr>
        <p:spPr>
          <a:xfrm>
            <a:off x="1644162" y="4360150"/>
            <a:ext cx="6652815" cy="1468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2- </a:t>
            </a:r>
            <a:r>
              <a:rPr lang="tr-TR" dirty="0" err="1" smtClean="0"/>
              <a:t>Irregular</a:t>
            </a:r>
            <a:r>
              <a:rPr lang="tr-TR" dirty="0" smtClean="0"/>
              <a:t> </a:t>
            </a:r>
            <a:r>
              <a:rPr lang="tr-TR" dirty="0" err="1" smtClean="0"/>
              <a:t>Verbs</a:t>
            </a:r>
            <a:endParaRPr lang="tr-TR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635269" y="529073"/>
            <a:ext cx="10135402" cy="15304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bg1"/>
                </a:solidFill>
              </a:rPr>
              <a:t>Olumlu cümle kurarken fiillerin 2. hallerini kullanıyoruz.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762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Verbs</a:t>
            </a:r>
            <a:r>
              <a:rPr lang="tr-TR" dirty="0"/>
              <a:t> ( Düzenli Fiiller)</a:t>
            </a:r>
            <a:br>
              <a:rPr lang="tr-TR" dirty="0"/>
            </a:br>
            <a:r>
              <a:rPr lang="tr-TR" dirty="0"/>
              <a:t>Sonuna –</a:t>
            </a:r>
            <a:r>
              <a:rPr lang="tr-TR" dirty="0" err="1"/>
              <a:t>ed</a:t>
            </a:r>
            <a:r>
              <a:rPr lang="tr-TR" dirty="0"/>
              <a:t> eki alan </a:t>
            </a:r>
            <a:r>
              <a:rPr lang="tr-TR" dirty="0" err="1"/>
              <a:t>fiiler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705050" y="2492942"/>
            <a:ext cx="10394707" cy="3214839"/>
          </a:xfrm>
        </p:spPr>
        <p:txBody>
          <a:bodyPr>
            <a:normAutofit fontScale="92500" lnSpcReduction="10000"/>
          </a:bodyPr>
          <a:lstStyle/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1- Eğer kelimenin sonu sadece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‘-e’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harfi ile bitiyorsa sadece –d ekini ekliyoruz.</a:t>
            </a:r>
          </a:p>
          <a:p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Arrive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arrived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arrived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at 7 in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evening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yesterday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Close –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closed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closed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Windows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liked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liked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fishing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9.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43003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589547" y="2290814"/>
            <a:ext cx="10394707" cy="50954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2- Eğer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fiilin sonu sessiz harf ile bitiyorsa –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ed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ekini ekleriz.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Watch –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watched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watched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cartoon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yerterday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Pick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picked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My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father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picked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flowers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me on Sunday.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Climb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climbed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brother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climbed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tree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yesterday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afternoon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9625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531795" y="2223436"/>
            <a:ext cx="10931893" cy="46345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3- Eğer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kelimenin sonu sessiz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harf+y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ile bitiyorsa o zaman y harfi düşer yerine –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ied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eklenir.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Cry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 kelimenin son iki harfine bakalım. r sessiz harf, son harf y . Demek ki kuralımıza uyuyor.) </a:t>
            </a: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Cry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cried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My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little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sister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cried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day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studied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studied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English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yesterday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DİKKAT!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Play-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played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played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snowball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Friday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Enjoy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Enjoyed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enjoyed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making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snowman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88396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5801" y="685801"/>
            <a:ext cx="10396882" cy="498108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Irregular</a:t>
            </a:r>
            <a:r>
              <a:rPr lang="tr-TR" dirty="0"/>
              <a:t> </a:t>
            </a:r>
            <a:r>
              <a:rPr lang="tr-TR" dirty="0" err="1"/>
              <a:t>Verbs</a:t>
            </a:r>
            <a:r>
              <a:rPr lang="tr-TR" dirty="0"/>
              <a:t>( Düzensiz Fiiller)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85801" y="2377440"/>
            <a:ext cx="10394707" cy="4190678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/>
              <a:t>Swim</a:t>
            </a:r>
            <a:r>
              <a:rPr lang="tr-TR" dirty="0"/>
              <a:t> – </a:t>
            </a:r>
            <a:r>
              <a:rPr lang="tr-TR" dirty="0" err="1"/>
              <a:t>swam</a:t>
            </a:r>
            <a:r>
              <a:rPr lang="tr-TR" dirty="0"/>
              <a:t> </a:t>
            </a:r>
          </a:p>
          <a:p>
            <a:r>
              <a:rPr lang="tr-TR" dirty="0"/>
              <a:t>My </a:t>
            </a:r>
            <a:r>
              <a:rPr lang="tr-TR" dirty="0" err="1"/>
              <a:t>family</a:t>
            </a:r>
            <a:r>
              <a:rPr lang="tr-TR" dirty="0"/>
              <a:t> </a:t>
            </a:r>
            <a:r>
              <a:rPr lang="tr-TR" dirty="0" err="1"/>
              <a:t>swam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lake on </a:t>
            </a:r>
            <a:r>
              <a:rPr lang="tr-TR" dirty="0" err="1"/>
              <a:t>holiday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Go</a:t>
            </a:r>
            <a:r>
              <a:rPr lang="tr-TR" dirty="0"/>
              <a:t> – </a:t>
            </a:r>
            <a:r>
              <a:rPr lang="tr-TR" dirty="0" err="1"/>
              <a:t>went</a:t>
            </a:r>
            <a:endParaRPr lang="tr-TR" dirty="0"/>
          </a:p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sightseeing</a:t>
            </a:r>
            <a:r>
              <a:rPr lang="tr-TR" dirty="0"/>
              <a:t> </a:t>
            </a:r>
            <a:r>
              <a:rPr lang="tr-TR" dirty="0" err="1"/>
              <a:t>tour</a:t>
            </a:r>
            <a:r>
              <a:rPr lang="tr-TR" dirty="0"/>
              <a:t> in </a:t>
            </a:r>
            <a:r>
              <a:rPr lang="tr-TR" dirty="0" err="1"/>
              <a:t>Italy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Read- </a:t>
            </a:r>
            <a:r>
              <a:rPr lang="tr-TR" dirty="0" err="1"/>
              <a:t>read</a:t>
            </a:r>
            <a:endParaRPr lang="tr-TR" dirty="0"/>
          </a:p>
          <a:p>
            <a:r>
              <a:rPr lang="tr-TR" dirty="0"/>
              <a:t>My </a:t>
            </a:r>
            <a:r>
              <a:rPr lang="tr-TR" dirty="0" err="1"/>
              <a:t>sister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a lot of </a:t>
            </a:r>
            <a:r>
              <a:rPr lang="tr-TR" dirty="0" err="1"/>
              <a:t>books</a:t>
            </a:r>
            <a:r>
              <a:rPr lang="tr-TR" dirty="0"/>
              <a:t> on </a:t>
            </a:r>
            <a:r>
              <a:rPr lang="tr-TR" dirty="0" err="1"/>
              <a:t>summer</a:t>
            </a:r>
            <a:r>
              <a:rPr lang="tr-TR" dirty="0"/>
              <a:t> </a:t>
            </a:r>
            <a:r>
              <a:rPr lang="tr-TR" dirty="0" err="1"/>
              <a:t>holiday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Have</a:t>
            </a:r>
            <a:r>
              <a:rPr lang="tr-TR" dirty="0"/>
              <a:t> – had</a:t>
            </a:r>
          </a:p>
          <a:p>
            <a:r>
              <a:rPr lang="tr-TR" dirty="0" err="1"/>
              <a:t>We</a:t>
            </a:r>
            <a:r>
              <a:rPr lang="tr-TR" dirty="0"/>
              <a:t> had a </a:t>
            </a:r>
            <a:r>
              <a:rPr lang="tr-TR" dirty="0" err="1"/>
              <a:t>huge</a:t>
            </a:r>
            <a:r>
              <a:rPr lang="tr-TR" dirty="0"/>
              <a:t> </a:t>
            </a:r>
            <a:r>
              <a:rPr lang="tr-TR" dirty="0" err="1"/>
              <a:t>breakfast</a:t>
            </a:r>
            <a:r>
              <a:rPr lang="tr-TR" dirty="0"/>
              <a:t> </a:t>
            </a:r>
            <a:r>
              <a:rPr lang="tr-TR" dirty="0" err="1"/>
              <a:t>yesterday</a:t>
            </a:r>
            <a:r>
              <a:rPr lang="tr-TR" dirty="0"/>
              <a:t> </a:t>
            </a:r>
            <a:r>
              <a:rPr lang="tr-TR" dirty="0" err="1"/>
              <a:t>morning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43847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do </a:t>
            </a:r>
            <a:r>
              <a:rPr lang="tr-TR" dirty="0" err="1" smtClean="0"/>
              <a:t>yesterday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>
          <a:xfrm>
            <a:off x="1154954" y="2945331"/>
            <a:ext cx="8825659" cy="3320715"/>
          </a:xfrm>
        </p:spPr>
        <p:txBody>
          <a:bodyPr/>
          <a:lstStyle/>
          <a:p>
            <a:r>
              <a:rPr lang="tr-TR" dirty="0" smtClean="0"/>
              <a:t>						</a:t>
            </a:r>
            <a:r>
              <a:rPr lang="tr-TR" dirty="0" err="1" smtClean="0"/>
              <a:t>make</a:t>
            </a:r>
            <a:r>
              <a:rPr lang="tr-TR" dirty="0" smtClean="0"/>
              <a:t> a </a:t>
            </a:r>
            <a:r>
              <a:rPr lang="tr-TR" dirty="0" err="1" smtClean="0"/>
              <a:t>snowman</a:t>
            </a:r>
            <a:r>
              <a:rPr lang="tr-TR" dirty="0" smtClean="0"/>
              <a:t> </a:t>
            </a:r>
          </a:p>
          <a:p>
            <a:r>
              <a:rPr lang="tr-TR" dirty="0"/>
              <a:t>	</a:t>
            </a:r>
            <a:r>
              <a:rPr lang="tr-TR" dirty="0" smtClean="0"/>
              <a:t>					( </a:t>
            </a:r>
            <a:r>
              <a:rPr lang="tr-TR" dirty="0" err="1" smtClean="0"/>
              <a:t>Make</a:t>
            </a:r>
            <a:r>
              <a:rPr lang="tr-TR" dirty="0" smtClean="0"/>
              <a:t> – </a:t>
            </a:r>
            <a:r>
              <a:rPr lang="tr-TR" dirty="0" err="1" smtClean="0"/>
              <a:t>made</a:t>
            </a:r>
            <a:r>
              <a:rPr lang="tr-TR" dirty="0" smtClean="0"/>
              <a:t> )</a:t>
            </a:r>
          </a:p>
          <a:p>
            <a:r>
              <a:rPr lang="tr-TR" dirty="0" smtClean="0"/>
              <a:t>						I </a:t>
            </a:r>
            <a:r>
              <a:rPr lang="tr-TR" dirty="0" err="1" smtClean="0"/>
              <a:t>made</a:t>
            </a:r>
            <a:r>
              <a:rPr lang="tr-TR" dirty="0" smtClean="0"/>
              <a:t> a </a:t>
            </a:r>
            <a:r>
              <a:rPr lang="tr-TR" dirty="0" err="1" smtClean="0"/>
              <a:t>snowman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849" y="3293895"/>
            <a:ext cx="205740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537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do </a:t>
            </a:r>
            <a:r>
              <a:rPr lang="tr-TR" dirty="0" err="1" smtClean="0"/>
              <a:t>yesterday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dirty="0" smtClean="0"/>
              <a:t>										Read – </a:t>
            </a:r>
            <a:r>
              <a:rPr lang="tr-TR" dirty="0" err="1" smtClean="0"/>
              <a:t>read</a:t>
            </a:r>
            <a:endParaRPr lang="tr-TR" dirty="0" smtClean="0"/>
          </a:p>
          <a:p>
            <a:r>
              <a:rPr lang="tr-TR" dirty="0" smtClean="0"/>
              <a:t>										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read</a:t>
            </a:r>
            <a:r>
              <a:rPr lang="tr-TR" dirty="0" smtClean="0"/>
              <a:t> a </a:t>
            </a:r>
            <a:r>
              <a:rPr lang="tr-TR" dirty="0" err="1" smtClean="0"/>
              <a:t>book</a:t>
            </a:r>
            <a:r>
              <a:rPr lang="tr-TR" dirty="0"/>
              <a:t>.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06" y="2775835"/>
            <a:ext cx="48768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562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do on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holiday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dirty="0" smtClean="0"/>
              <a:t>						</a:t>
            </a:r>
            <a:r>
              <a:rPr lang="tr-TR" dirty="0" err="1" smtClean="0"/>
              <a:t>go</a:t>
            </a:r>
            <a:r>
              <a:rPr lang="tr-TR" dirty="0" smtClean="0"/>
              <a:t> </a:t>
            </a:r>
            <a:r>
              <a:rPr lang="tr-TR" dirty="0" err="1" smtClean="0"/>
              <a:t>skiing</a:t>
            </a:r>
            <a:r>
              <a:rPr lang="tr-TR" dirty="0" smtClean="0"/>
              <a:t> – </a:t>
            </a:r>
            <a:r>
              <a:rPr lang="tr-TR" dirty="0" err="1" smtClean="0"/>
              <a:t>went</a:t>
            </a:r>
            <a:r>
              <a:rPr lang="tr-TR" dirty="0" smtClean="0"/>
              <a:t> </a:t>
            </a:r>
            <a:r>
              <a:rPr lang="tr-TR" dirty="0" err="1" smtClean="0"/>
              <a:t>skiing</a:t>
            </a:r>
            <a:endParaRPr lang="tr-TR" dirty="0" smtClean="0"/>
          </a:p>
          <a:p>
            <a:r>
              <a:rPr lang="tr-TR" dirty="0" smtClean="0"/>
              <a:t>						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went</a:t>
            </a:r>
            <a:r>
              <a:rPr lang="tr-TR" dirty="0" smtClean="0"/>
              <a:t> </a:t>
            </a:r>
            <a:r>
              <a:rPr lang="tr-TR" dirty="0" err="1" smtClean="0"/>
              <a:t>skiing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dirty="0" smtClean="0"/>
              <a:t>						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141" y="3673792"/>
            <a:ext cx="2676525" cy="220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799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sister</a:t>
            </a:r>
            <a:r>
              <a:rPr lang="tr-TR" dirty="0" smtClean="0"/>
              <a:t> do on Sunday?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dirty="0" smtClean="0"/>
              <a:t>							do – </a:t>
            </a:r>
            <a:r>
              <a:rPr lang="tr-TR" dirty="0" err="1" smtClean="0"/>
              <a:t>did</a:t>
            </a:r>
            <a:endParaRPr lang="tr-TR" dirty="0" smtClean="0"/>
          </a:p>
          <a:p>
            <a:r>
              <a:rPr lang="tr-TR" dirty="0" smtClean="0"/>
              <a:t>							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her </a:t>
            </a:r>
            <a:r>
              <a:rPr lang="tr-TR" dirty="0" err="1" smtClean="0"/>
              <a:t>homework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8" y="3151538"/>
            <a:ext cx="2927149" cy="326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320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father</a:t>
            </a:r>
            <a:r>
              <a:rPr lang="tr-TR" dirty="0" smtClean="0"/>
              <a:t> do at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weekend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dirty="0" smtClean="0"/>
              <a:t>									</a:t>
            </a:r>
            <a:r>
              <a:rPr lang="tr-TR" dirty="0" err="1" smtClean="0"/>
              <a:t>Walk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river</a:t>
            </a:r>
            <a:r>
              <a:rPr lang="tr-TR" dirty="0" smtClean="0"/>
              <a:t> – </a:t>
            </a:r>
            <a:r>
              <a:rPr lang="tr-TR" dirty="0" err="1" smtClean="0"/>
              <a:t>walked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river</a:t>
            </a:r>
            <a:endParaRPr lang="tr-TR" dirty="0" smtClean="0"/>
          </a:p>
          <a:p>
            <a:r>
              <a:rPr lang="tr-TR" dirty="0" smtClean="0"/>
              <a:t>									He </a:t>
            </a:r>
            <a:r>
              <a:rPr lang="tr-TR" dirty="0" err="1" smtClean="0"/>
              <a:t>walked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river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12" y="3116379"/>
            <a:ext cx="4209701" cy="333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914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/>
              <a:t>GİZEM ŞEYDA KAYALI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1396846"/>
      </p:ext>
    </p:extLst>
  </p:cSld>
  <p:clrMapOvr>
    <a:masterClrMapping/>
  </p:clrMapOvr>
  <p:transition spd="med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71</TotalTime>
  <Words>305</Words>
  <Application>Microsoft Office PowerPoint</Application>
  <PresentationFormat>Geniş ekran</PresentationFormat>
  <Paragraphs>76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İyon Toplantı Odası</vt:lpstr>
      <vt:lpstr>SIMPLE PAST TENSE GEÇMİŞ ZAMAN</vt:lpstr>
      <vt:lpstr>Simple Past Tense ( Geçmiş Zaman )</vt:lpstr>
      <vt:lpstr>PowerPoint Sunusu</vt:lpstr>
      <vt:lpstr>Regular Verbs ( Düzenli Fiiller) Sonuna –ed eki alan fiiler </vt:lpstr>
      <vt:lpstr>PowerPoint Sunusu</vt:lpstr>
      <vt:lpstr>PowerPoint Sunusu</vt:lpstr>
      <vt:lpstr>Irregular Verbs( Düzensiz Fiiller) </vt:lpstr>
      <vt:lpstr>What did you do yesterday?</vt:lpstr>
      <vt:lpstr>What did you do yesterday?</vt:lpstr>
      <vt:lpstr>What did you do on your last holiday?</vt:lpstr>
      <vt:lpstr>What did your sister do on Sunday?</vt:lpstr>
      <vt:lpstr>What did your father do at the weekend?</vt:lpstr>
      <vt:lpstr>GİZEM ŞEYDA KAYALI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HOLIDAYS</dc:title>
  <dc:creator>Gizem Şeyda KAYALI</dc:creator>
  <cp:lastModifiedBy>Gizem Şeyda KAYALI</cp:lastModifiedBy>
  <cp:revision>9</cp:revision>
  <dcterms:created xsi:type="dcterms:W3CDTF">2020-04-06T07:12:16Z</dcterms:created>
  <dcterms:modified xsi:type="dcterms:W3CDTF">2020-04-23T09:02:25Z</dcterms:modified>
</cp:coreProperties>
</file>