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24.jpg" ContentType="image/gif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315" r:id="rId2"/>
    <p:sldId id="316" r:id="rId3"/>
    <p:sldId id="317" r:id="rId4"/>
    <p:sldId id="318" r:id="rId5"/>
    <p:sldId id="256" r:id="rId6"/>
    <p:sldId id="258" r:id="rId7"/>
    <p:sldId id="259" r:id="rId8"/>
    <p:sldId id="273" r:id="rId9"/>
    <p:sldId id="274" r:id="rId10"/>
    <p:sldId id="275" r:id="rId11"/>
    <p:sldId id="276" r:id="rId12"/>
    <p:sldId id="272" r:id="rId13"/>
    <p:sldId id="305" r:id="rId14"/>
    <p:sldId id="306" r:id="rId15"/>
    <p:sldId id="307" r:id="rId16"/>
    <p:sldId id="303" r:id="rId17"/>
    <p:sldId id="308" r:id="rId18"/>
    <p:sldId id="309" r:id="rId19"/>
    <p:sldId id="261" r:id="rId20"/>
    <p:sldId id="262" r:id="rId21"/>
    <p:sldId id="263" r:id="rId22"/>
    <p:sldId id="264" r:id="rId23"/>
    <p:sldId id="265" r:id="rId24"/>
    <p:sldId id="266" r:id="rId25"/>
    <p:sldId id="268" r:id="rId26"/>
    <p:sldId id="267" r:id="rId27"/>
    <p:sldId id="270" r:id="rId28"/>
    <p:sldId id="269" r:id="rId29"/>
    <p:sldId id="290" r:id="rId30"/>
    <p:sldId id="310" r:id="rId31"/>
    <p:sldId id="291" r:id="rId32"/>
    <p:sldId id="292" r:id="rId33"/>
    <p:sldId id="311" r:id="rId34"/>
    <p:sldId id="277" r:id="rId35"/>
    <p:sldId id="278" r:id="rId36"/>
    <p:sldId id="279" r:id="rId37"/>
    <p:sldId id="280" r:id="rId38"/>
    <p:sldId id="281" r:id="rId39"/>
    <p:sldId id="282" r:id="rId40"/>
    <p:sldId id="296" r:id="rId41"/>
    <p:sldId id="288" r:id="rId42"/>
    <p:sldId id="283" r:id="rId43"/>
    <p:sldId id="284" r:id="rId44"/>
    <p:sldId id="285" r:id="rId45"/>
    <p:sldId id="286" r:id="rId46"/>
    <p:sldId id="295" r:id="rId47"/>
    <p:sldId id="312" r:id="rId48"/>
    <p:sldId id="313" r:id="rId49"/>
    <p:sldId id="297" r:id="rId50"/>
    <p:sldId id="298" r:id="rId51"/>
    <p:sldId id="314" r:id="rId5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5F5F5F"/>
    <a:srgbClr val="99FFCC"/>
    <a:srgbClr val="C511B0"/>
    <a:srgbClr val="B6C214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896" autoAdjust="0"/>
  </p:normalViewPr>
  <p:slideViewPr>
    <p:cSldViewPr snapToGrid="0">
      <p:cViewPr varScale="1">
        <p:scale>
          <a:sx n="70" d="100"/>
          <a:sy n="70" d="100"/>
        </p:scale>
        <p:origin x="71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5F607D-9034-4EC0-98E0-85D4F8469A5B}" type="datetimeFigureOut">
              <a:rPr lang="tr-TR" smtClean="0"/>
              <a:t>30.10.2019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6B893B-88FD-4F5C-AB47-D0F0918296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05896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53B611-87AA-4434-B01E-FC937FF6EE5E}" type="slidenum">
              <a:rPr lang="tr-TR" smtClean="0"/>
              <a:t>51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50639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88860-CA35-49B7-B3A6-D927C6FFEF7B}" type="datetimeFigureOut">
              <a:rPr lang="tr-TR" smtClean="0"/>
              <a:t>30.10.2019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02C0E-A52D-42B9-A15D-BC4F9DCB4BA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8473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88860-CA35-49B7-B3A6-D927C6FFEF7B}" type="datetimeFigureOut">
              <a:rPr lang="tr-TR" smtClean="0"/>
              <a:t>30.10.2019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02C0E-A52D-42B9-A15D-BC4F9DCB4BA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50849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88860-CA35-49B7-B3A6-D927C6FFEF7B}" type="datetimeFigureOut">
              <a:rPr lang="tr-TR" smtClean="0"/>
              <a:t>30.10.2019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02C0E-A52D-42B9-A15D-BC4F9DCB4BA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10980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88860-CA35-49B7-B3A6-D927C6FFEF7B}" type="datetimeFigureOut">
              <a:rPr lang="tr-TR" smtClean="0"/>
              <a:t>30.10.2019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02C0E-A52D-42B9-A15D-BC4F9DCB4BA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63626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88860-CA35-49B7-B3A6-D927C6FFEF7B}" type="datetimeFigureOut">
              <a:rPr lang="tr-TR" smtClean="0"/>
              <a:t>30.10.2019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02C0E-A52D-42B9-A15D-BC4F9DCB4BA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2151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88860-CA35-49B7-B3A6-D927C6FFEF7B}" type="datetimeFigureOut">
              <a:rPr lang="tr-TR" smtClean="0"/>
              <a:t>30.10.2019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02C0E-A52D-42B9-A15D-BC4F9DCB4BA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23013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88860-CA35-49B7-B3A6-D927C6FFEF7B}" type="datetimeFigureOut">
              <a:rPr lang="tr-TR" smtClean="0"/>
              <a:t>30.10.2019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02C0E-A52D-42B9-A15D-BC4F9DCB4BA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4742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88860-CA35-49B7-B3A6-D927C6FFEF7B}" type="datetimeFigureOut">
              <a:rPr lang="tr-TR" smtClean="0"/>
              <a:t>30.10.2019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02C0E-A52D-42B9-A15D-BC4F9DCB4BA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8613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88860-CA35-49B7-B3A6-D927C6FFEF7B}" type="datetimeFigureOut">
              <a:rPr lang="tr-TR" smtClean="0"/>
              <a:t>30.10.2019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02C0E-A52D-42B9-A15D-BC4F9DCB4BA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2324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88860-CA35-49B7-B3A6-D927C6FFEF7B}" type="datetimeFigureOut">
              <a:rPr lang="tr-TR" smtClean="0"/>
              <a:t>30.10.2019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02C0E-A52D-42B9-A15D-BC4F9DCB4BA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2177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88860-CA35-49B7-B3A6-D927C6FFEF7B}" type="datetimeFigureOut">
              <a:rPr lang="tr-TR" smtClean="0"/>
              <a:t>30.10.2019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02C0E-A52D-42B9-A15D-BC4F9DCB4BA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51708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E88860-CA35-49B7-B3A6-D927C6FFEF7B}" type="datetimeFigureOut">
              <a:rPr lang="tr-TR" smtClean="0"/>
              <a:t>30.10.2019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302C0E-A52D-42B9-A15D-BC4F9DCB4BA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35984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gif"/><Relationship Id="rId10" Type="http://schemas.openxmlformats.org/officeDocument/2006/relationships/image" Target="../media/image9.jpe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eg"/><Relationship Id="rId9" Type="http://schemas.openxmlformats.org/officeDocument/2006/relationships/image" Target="../media/image17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19.jpg"/><Relationship Id="rId7" Type="http://schemas.openxmlformats.org/officeDocument/2006/relationships/image" Target="../media/image2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gif"/><Relationship Id="rId5" Type="http://schemas.openxmlformats.org/officeDocument/2006/relationships/image" Target="../media/image21.jpeg"/><Relationship Id="rId10" Type="http://schemas.openxmlformats.org/officeDocument/2006/relationships/image" Target="../media/image26.jpg"/><Relationship Id="rId4" Type="http://schemas.openxmlformats.org/officeDocument/2006/relationships/image" Target="../media/image20.png"/><Relationship Id="rId9" Type="http://schemas.openxmlformats.org/officeDocument/2006/relationships/image" Target="../media/image25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hyperlink" Target="IMGP0162.MOV" TargetMode="Externa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20086" y="1419366"/>
            <a:ext cx="10515600" cy="3219238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prstTxWarp prst="textChevronInverted">
              <a:avLst/>
            </a:prstTxWarp>
            <a:normAutofit fontScale="90000"/>
          </a:bodyPr>
          <a:lstStyle/>
          <a:p>
            <a:pPr algn="ctr"/>
            <a:r>
              <a:rPr lang="tr-TR" sz="13800" dirty="0" smtClean="0">
                <a:ln>
                  <a:solidFill>
                    <a:srgbClr val="33CC33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IMPORTANT WORDS</a:t>
            </a:r>
            <a:endParaRPr lang="tr-TR" sz="13800" dirty="0">
              <a:ln>
                <a:solidFill>
                  <a:srgbClr val="33CC33"/>
                </a:solidFill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7889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İçerik Yer Tutucusu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91" y="460849"/>
            <a:ext cx="2902093" cy="2077635"/>
          </a:xfrm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7791" y="460848"/>
            <a:ext cx="2881499" cy="2077635"/>
          </a:xfrm>
          <a:prstGeom prst="rect">
            <a:avLst/>
          </a:prstGeom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848" y="460848"/>
            <a:ext cx="2209800" cy="2078779"/>
          </a:xfrm>
          <a:prstGeom prst="rect">
            <a:avLst/>
          </a:prstGeom>
        </p:spPr>
      </p:pic>
      <p:sp>
        <p:nvSpPr>
          <p:cNvPr id="12" name="Metin kutusu 11"/>
          <p:cNvSpPr txBox="1"/>
          <p:nvPr/>
        </p:nvSpPr>
        <p:spPr>
          <a:xfrm>
            <a:off x="522585" y="2538483"/>
            <a:ext cx="2839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smtClean="0">
                <a:ln w="6600">
                  <a:solidFill>
                    <a:srgbClr val="0000CC"/>
                  </a:solidFill>
                  <a:prstDash val="solid"/>
                </a:ln>
                <a:solidFill>
                  <a:srgbClr val="0000CC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ACHIEVEMENT</a:t>
            </a:r>
            <a:endParaRPr lang="tr-TR" sz="3200" b="1" dirty="0">
              <a:ln w="6600">
                <a:solidFill>
                  <a:srgbClr val="0000CC"/>
                </a:solidFill>
                <a:prstDash val="solid"/>
              </a:ln>
              <a:solidFill>
                <a:srgbClr val="0000CC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4481062" y="2613685"/>
            <a:ext cx="134761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3200" b="1" dirty="0" smtClean="0">
                <a:ln w="6600">
                  <a:solidFill>
                    <a:srgbClr val="0000CC"/>
                  </a:solidFill>
                  <a:prstDash val="solid"/>
                </a:ln>
                <a:solidFill>
                  <a:srgbClr val="0000CC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ALONE</a:t>
            </a:r>
            <a:endParaRPr lang="tr-TR" sz="3200" b="1" dirty="0">
              <a:ln w="6600">
                <a:solidFill>
                  <a:srgbClr val="0000CC"/>
                </a:solidFill>
                <a:prstDash val="solid"/>
              </a:ln>
              <a:solidFill>
                <a:srgbClr val="0000CC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7299176" y="2591273"/>
            <a:ext cx="15071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3200" b="1" dirty="0" smtClean="0">
                <a:ln w="6600">
                  <a:solidFill>
                    <a:srgbClr val="0000CC"/>
                  </a:solidFill>
                  <a:prstDash val="solid"/>
                </a:ln>
                <a:solidFill>
                  <a:srgbClr val="0000CC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AWARD</a:t>
            </a:r>
            <a:endParaRPr lang="tr-TR" sz="3200" b="1" dirty="0">
              <a:ln w="6600">
                <a:solidFill>
                  <a:srgbClr val="0000CC"/>
                </a:solidFill>
                <a:prstDash val="solid"/>
              </a:ln>
              <a:solidFill>
                <a:srgbClr val="0000CC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5" name="Resim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6206" y="460849"/>
            <a:ext cx="2141561" cy="2077634"/>
          </a:xfrm>
          <a:prstGeom prst="rect">
            <a:avLst/>
          </a:prstGeom>
        </p:spPr>
      </p:pic>
      <p:sp>
        <p:nvSpPr>
          <p:cNvPr id="16" name="Dikdörtgen 15"/>
          <p:cNvSpPr/>
          <p:nvPr/>
        </p:nvSpPr>
        <p:spPr>
          <a:xfrm>
            <a:off x="9859739" y="2613685"/>
            <a:ext cx="11945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3200" b="1" dirty="0" smtClean="0">
                <a:ln w="6600">
                  <a:solidFill>
                    <a:srgbClr val="0000CC"/>
                  </a:solidFill>
                  <a:prstDash val="solid"/>
                </a:ln>
                <a:solidFill>
                  <a:srgbClr val="0000CC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BORN</a:t>
            </a:r>
            <a:endParaRPr lang="tr-TR" sz="3200" b="1" dirty="0">
              <a:ln w="6600">
                <a:solidFill>
                  <a:srgbClr val="0000CC"/>
                </a:solidFill>
                <a:prstDash val="solid"/>
              </a:ln>
              <a:solidFill>
                <a:srgbClr val="0000CC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7" name="Resim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91" y="3519043"/>
            <a:ext cx="2139154" cy="2567857"/>
          </a:xfrm>
          <a:prstGeom prst="rect">
            <a:avLst/>
          </a:prstGeom>
        </p:spPr>
      </p:pic>
      <p:sp>
        <p:nvSpPr>
          <p:cNvPr id="18" name="Dikdörtgen 17"/>
          <p:cNvSpPr/>
          <p:nvPr/>
        </p:nvSpPr>
        <p:spPr>
          <a:xfrm>
            <a:off x="326726" y="6057804"/>
            <a:ext cx="19335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3200" b="1" dirty="0" smtClean="0">
                <a:ln w="6600">
                  <a:solidFill>
                    <a:srgbClr val="0000CC"/>
                  </a:solidFill>
                  <a:prstDash val="solid"/>
                </a:ln>
                <a:solidFill>
                  <a:srgbClr val="0000CC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BRILLIANT</a:t>
            </a:r>
            <a:endParaRPr lang="tr-TR" sz="3200" b="1" dirty="0">
              <a:ln w="6600">
                <a:solidFill>
                  <a:srgbClr val="0000CC"/>
                </a:solidFill>
                <a:prstDash val="solid"/>
              </a:ln>
              <a:solidFill>
                <a:srgbClr val="0000CC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9" name="Resim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696" y="3198458"/>
            <a:ext cx="2650647" cy="2538761"/>
          </a:xfrm>
          <a:prstGeom prst="rect">
            <a:avLst/>
          </a:prstGeom>
        </p:spPr>
      </p:pic>
      <p:sp>
        <p:nvSpPr>
          <p:cNvPr id="20" name="Dikdörtgen 19"/>
          <p:cNvSpPr/>
          <p:nvPr/>
        </p:nvSpPr>
        <p:spPr>
          <a:xfrm>
            <a:off x="2424734" y="5640560"/>
            <a:ext cx="27039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dirty="0" smtClean="0">
                <a:ln w="6600">
                  <a:solidFill>
                    <a:srgbClr val="0000CC"/>
                  </a:solidFill>
                  <a:prstDash val="solid"/>
                </a:ln>
                <a:solidFill>
                  <a:srgbClr val="0000CC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CELEBRITY/</a:t>
            </a:r>
          </a:p>
          <a:p>
            <a:pPr algn="ctr"/>
            <a:r>
              <a:rPr lang="tr-TR" sz="3200" b="1" dirty="0" smtClean="0">
                <a:ln w="6600">
                  <a:solidFill>
                    <a:srgbClr val="0000CC"/>
                  </a:solidFill>
                  <a:prstDash val="solid"/>
                </a:ln>
                <a:solidFill>
                  <a:srgbClr val="0000CC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FAMOUS</a:t>
            </a:r>
            <a:endParaRPr lang="tr-TR" sz="3200" b="1" dirty="0">
              <a:ln w="6600">
                <a:solidFill>
                  <a:srgbClr val="0000CC"/>
                </a:solidFill>
                <a:prstDash val="solid"/>
              </a:ln>
              <a:solidFill>
                <a:srgbClr val="0000CC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21" name="Resim 2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694" y="3496631"/>
            <a:ext cx="2279176" cy="2272449"/>
          </a:xfrm>
          <a:prstGeom prst="rect">
            <a:avLst/>
          </a:prstGeom>
        </p:spPr>
      </p:pic>
      <p:sp>
        <p:nvSpPr>
          <p:cNvPr id="22" name="Dikdörtgen 21"/>
          <p:cNvSpPr/>
          <p:nvPr/>
        </p:nvSpPr>
        <p:spPr>
          <a:xfrm>
            <a:off x="5128710" y="6057802"/>
            <a:ext cx="20615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3200" b="1" dirty="0" smtClean="0">
                <a:ln w="6600">
                  <a:solidFill>
                    <a:srgbClr val="0000CC"/>
                  </a:solidFill>
                  <a:prstDash val="solid"/>
                </a:ln>
                <a:solidFill>
                  <a:srgbClr val="0000CC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DEATH/DIE</a:t>
            </a:r>
            <a:endParaRPr lang="tr-TR" sz="3200" b="1" dirty="0">
              <a:ln w="6600">
                <a:solidFill>
                  <a:srgbClr val="0000CC"/>
                </a:solidFill>
                <a:prstDash val="solid"/>
              </a:ln>
              <a:solidFill>
                <a:srgbClr val="0000CC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23" name="Resim 2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9461" y="3495487"/>
            <a:ext cx="2176236" cy="2273593"/>
          </a:xfrm>
          <a:prstGeom prst="rect">
            <a:avLst/>
          </a:prstGeom>
        </p:spPr>
      </p:pic>
      <p:sp>
        <p:nvSpPr>
          <p:cNvPr id="24" name="Dikdörtgen 23"/>
          <p:cNvSpPr/>
          <p:nvPr/>
        </p:nvSpPr>
        <p:spPr>
          <a:xfrm>
            <a:off x="7514870" y="6057801"/>
            <a:ext cx="19043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3200" b="1" dirty="0" smtClean="0">
                <a:ln w="6600">
                  <a:solidFill>
                    <a:srgbClr val="0000CC"/>
                  </a:solidFill>
                  <a:prstDash val="solid"/>
                </a:ln>
                <a:solidFill>
                  <a:srgbClr val="0000CC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DISCOVER</a:t>
            </a:r>
            <a:endParaRPr lang="tr-TR" sz="3200" b="1" dirty="0">
              <a:ln w="6600">
                <a:solidFill>
                  <a:srgbClr val="0000CC"/>
                </a:solidFill>
                <a:prstDash val="solid"/>
              </a:ln>
              <a:solidFill>
                <a:srgbClr val="0000CC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25" name="Resim 2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0288" y="3494342"/>
            <a:ext cx="1827604" cy="2274737"/>
          </a:xfrm>
          <a:prstGeom prst="rect">
            <a:avLst/>
          </a:prstGeom>
        </p:spPr>
      </p:pic>
      <p:sp>
        <p:nvSpPr>
          <p:cNvPr id="26" name="Dikdörtgen 25"/>
          <p:cNvSpPr/>
          <p:nvPr/>
        </p:nvSpPr>
        <p:spPr>
          <a:xfrm>
            <a:off x="9016060" y="5893941"/>
            <a:ext cx="339605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800" b="1" dirty="0" smtClean="0">
                <a:ln w="6600">
                  <a:solidFill>
                    <a:srgbClr val="0000CC"/>
                  </a:solidFill>
                  <a:prstDash val="solid"/>
                </a:ln>
                <a:solidFill>
                  <a:srgbClr val="0000CC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EASYGOING/</a:t>
            </a:r>
          </a:p>
          <a:p>
            <a:pPr algn="ctr"/>
            <a:r>
              <a:rPr lang="tr-TR" sz="2800" b="1" dirty="0" smtClean="0">
                <a:ln w="6600">
                  <a:solidFill>
                    <a:srgbClr val="0000CC"/>
                  </a:solidFill>
                  <a:prstDash val="solid"/>
                </a:ln>
                <a:solidFill>
                  <a:srgbClr val="0000CC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FRIENDLY</a:t>
            </a:r>
            <a:endParaRPr lang="tr-TR" sz="2800" b="1" dirty="0">
              <a:ln w="6600">
                <a:solidFill>
                  <a:srgbClr val="0000CC"/>
                </a:solidFill>
                <a:prstDash val="solid"/>
              </a:ln>
              <a:solidFill>
                <a:srgbClr val="0000CC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67668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6" grpId="0"/>
      <p:bldP spid="18" grpId="0"/>
      <p:bldP spid="20" grpId="0"/>
      <p:bldP spid="22" grpId="0"/>
      <p:bldP spid="24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97" y="281697"/>
            <a:ext cx="2076450" cy="2200275"/>
          </a:xfrm>
          <a:prstGeom prst="rect">
            <a:avLst/>
          </a:prstGeom>
        </p:spPr>
      </p:pic>
      <p:sp>
        <p:nvSpPr>
          <p:cNvPr id="5" name="Dikdörtgen 4"/>
          <p:cNvSpPr/>
          <p:nvPr/>
        </p:nvSpPr>
        <p:spPr>
          <a:xfrm>
            <a:off x="118280" y="2481972"/>
            <a:ext cx="22060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3200" b="1" dirty="0" smtClean="0">
                <a:ln w="6600">
                  <a:solidFill>
                    <a:srgbClr val="0000CC"/>
                  </a:solidFill>
                  <a:prstDash val="solid"/>
                </a:ln>
                <a:solidFill>
                  <a:srgbClr val="0000CC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EDUCATION</a:t>
            </a:r>
            <a:endParaRPr lang="tr-TR" sz="3200" b="1" dirty="0">
              <a:ln w="6600">
                <a:solidFill>
                  <a:srgbClr val="0000CC"/>
                </a:solidFill>
                <a:prstDash val="solid"/>
              </a:ln>
              <a:solidFill>
                <a:srgbClr val="0000CC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152" y="281697"/>
            <a:ext cx="2064520" cy="2175841"/>
          </a:xfrm>
          <a:prstGeom prst="rect">
            <a:avLst/>
          </a:prstGeom>
        </p:spPr>
      </p:pic>
      <p:sp>
        <p:nvSpPr>
          <p:cNvPr id="9" name="Dikdörtgen 8"/>
          <p:cNvSpPr/>
          <p:nvPr/>
        </p:nvSpPr>
        <p:spPr>
          <a:xfrm>
            <a:off x="3299481" y="2481972"/>
            <a:ext cx="12943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3200" b="1" dirty="0" smtClean="0">
                <a:ln w="6600">
                  <a:solidFill>
                    <a:srgbClr val="0000CC"/>
                  </a:solidFill>
                  <a:prstDash val="solid"/>
                </a:ln>
                <a:solidFill>
                  <a:srgbClr val="0000CC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FORCE</a:t>
            </a:r>
            <a:endParaRPr lang="tr-TR" sz="3200" b="1" dirty="0">
              <a:ln w="6600">
                <a:solidFill>
                  <a:srgbClr val="0000CC"/>
                </a:solidFill>
                <a:prstDash val="solid"/>
              </a:ln>
              <a:solidFill>
                <a:srgbClr val="0000CC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544" y="281697"/>
            <a:ext cx="2183641" cy="2200275"/>
          </a:xfrm>
          <a:prstGeom prst="rect">
            <a:avLst/>
          </a:prstGeom>
        </p:spPr>
      </p:pic>
      <p:sp>
        <p:nvSpPr>
          <p:cNvPr id="11" name="Dikdörtgen 10"/>
          <p:cNvSpPr/>
          <p:nvPr/>
        </p:nvSpPr>
        <p:spPr>
          <a:xfrm>
            <a:off x="4994864" y="2457538"/>
            <a:ext cx="26386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3200" b="1" dirty="0" smtClean="0">
                <a:ln w="6600">
                  <a:solidFill>
                    <a:srgbClr val="0000CC"/>
                  </a:solidFill>
                  <a:prstDash val="solid"/>
                </a:ln>
                <a:solidFill>
                  <a:srgbClr val="0000CC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GET ENGAGED</a:t>
            </a:r>
            <a:endParaRPr lang="tr-TR" sz="3200" b="1" dirty="0">
              <a:ln w="6600">
                <a:solidFill>
                  <a:srgbClr val="0000CC"/>
                </a:solidFill>
                <a:prstDash val="solid"/>
              </a:ln>
              <a:solidFill>
                <a:srgbClr val="0000CC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2" name="Resim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338" y="333337"/>
            <a:ext cx="2917996" cy="2124201"/>
          </a:xfrm>
          <a:prstGeom prst="rect">
            <a:avLst/>
          </a:prstGeom>
        </p:spPr>
      </p:pic>
      <p:sp>
        <p:nvSpPr>
          <p:cNvPr id="13" name="Dikdörtgen 12"/>
          <p:cNvSpPr/>
          <p:nvPr/>
        </p:nvSpPr>
        <p:spPr>
          <a:xfrm>
            <a:off x="7828210" y="2481972"/>
            <a:ext cx="2579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3200" b="1" dirty="0" smtClean="0">
                <a:ln w="6600">
                  <a:solidFill>
                    <a:srgbClr val="0000CC"/>
                  </a:solidFill>
                  <a:prstDash val="solid"/>
                </a:ln>
                <a:solidFill>
                  <a:srgbClr val="0000CC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GET MARRIED</a:t>
            </a:r>
            <a:endParaRPr lang="tr-TR" sz="3200" b="1" dirty="0">
              <a:ln w="6600">
                <a:solidFill>
                  <a:srgbClr val="0000CC"/>
                </a:solidFill>
                <a:prstDash val="solid"/>
              </a:ln>
              <a:solidFill>
                <a:srgbClr val="0000CC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4" name="Resim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81" y="3177120"/>
            <a:ext cx="2187165" cy="2500349"/>
          </a:xfrm>
          <a:prstGeom prst="rect">
            <a:avLst/>
          </a:prstGeom>
        </p:spPr>
      </p:pic>
      <p:sp>
        <p:nvSpPr>
          <p:cNvPr id="15" name="Dikdörtgen 14"/>
          <p:cNvSpPr/>
          <p:nvPr/>
        </p:nvSpPr>
        <p:spPr>
          <a:xfrm>
            <a:off x="191122" y="5771386"/>
            <a:ext cx="20603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3200" b="1" dirty="0" smtClean="0">
                <a:ln w="6600">
                  <a:solidFill>
                    <a:srgbClr val="0000CC"/>
                  </a:solidFill>
                  <a:prstDash val="solid"/>
                </a:ln>
                <a:solidFill>
                  <a:srgbClr val="0000CC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GRADUATE</a:t>
            </a:r>
            <a:endParaRPr lang="tr-TR" sz="3200" b="1" dirty="0">
              <a:ln w="6600">
                <a:solidFill>
                  <a:srgbClr val="0000CC"/>
                </a:solidFill>
                <a:prstDash val="solid"/>
              </a:ln>
              <a:solidFill>
                <a:srgbClr val="0000CC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6" name="Resim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535" y="3177120"/>
            <a:ext cx="2436062" cy="2594266"/>
          </a:xfrm>
          <a:prstGeom prst="rect">
            <a:avLst/>
          </a:prstGeom>
        </p:spPr>
      </p:pic>
      <p:sp>
        <p:nvSpPr>
          <p:cNvPr id="17" name="Dikdörtgen 16"/>
          <p:cNvSpPr/>
          <p:nvPr/>
        </p:nvSpPr>
        <p:spPr>
          <a:xfrm>
            <a:off x="2998822" y="5771386"/>
            <a:ext cx="24687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dirty="0" smtClean="0">
                <a:ln w="6600">
                  <a:solidFill>
                    <a:srgbClr val="0000CC"/>
                  </a:solidFill>
                  <a:prstDash val="solid"/>
                </a:ln>
                <a:solidFill>
                  <a:srgbClr val="0000CC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GROW UP</a:t>
            </a:r>
            <a:endParaRPr lang="tr-TR" sz="3200" b="1" dirty="0">
              <a:ln w="6600">
                <a:solidFill>
                  <a:srgbClr val="0000CC"/>
                </a:solidFill>
                <a:prstDash val="solid"/>
              </a:ln>
              <a:solidFill>
                <a:srgbClr val="0000CC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8" name="Resim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633" y="3066747"/>
            <a:ext cx="2550854" cy="2610722"/>
          </a:xfrm>
          <a:prstGeom prst="rect">
            <a:avLst/>
          </a:prstGeom>
        </p:spPr>
      </p:pic>
      <p:sp>
        <p:nvSpPr>
          <p:cNvPr id="19" name="Dikdörtgen 18"/>
          <p:cNvSpPr/>
          <p:nvPr/>
        </p:nvSpPr>
        <p:spPr>
          <a:xfrm>
            <a:off x="5735292" y="5771385"/>
            <a:ext cx="22525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3200" b="1" dirty="0" smtClean="0">
                <a:ln w="6600">
                  <a:solidFill>
                    <a:srgbClr val="0000CC"/>
                  </a:solidFill>
                  <a:prstDash val="solid"/>
                </a:ln>
                <a:solidFill>
                  <a:srgbClr val="0000CC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HANDSOME</a:t>
            </a:r>
            <a:endParaRPr lang="tr-TR" sz="3200" b="1" dirty="0">
              <a:ln w="6600">
                <a:solidFill>
                  <a:srgbClr val="0000CC"/>
                </a:solidFill>
                <a:prstDash val="solid"/>
              </a:ln>
              <a:solidFill>
                <a:srgbClr val="0000CC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20" name="Resim 1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438" y="3091181"/>
            <a:ext cx="3042896" cy="2586288"/>
          </a:xfrm>
          <a:prstGeom prst="rect">
            <a:avLst/>
          </a:prstGeom>
        </p:spPr>
      </p:pic>
      <p:sp>
        <p:nvSpPr>
          <p:cNvPr id="21" name="Dikdörtgen 20"/>
          <p:cNvSpPr/>
          <p:nvPr/>
        </p:nvSpPr>
        <p:spPr>
          <a:xfrm>
            <a:off x="8593568" y="5713986"/>
            <a:ext cx="13195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3200" b="1" dirty="0" smtClean="0">
                <a:ln w="6600">
                  <a:solidFill>
                    <a:srgbClr val="0000CC"/>
                  </a:solidFill>
                  <a:prstDash val="solid"/>
                </a:ln>
                <a:solidFill>
                  <a:srgbClr val="0000CC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INVITE</a:t>
            </a:r>
            <a:endParaRPr lang="tr-TR" sz="3200" b="1" dirty="0">
              <a:ln w="6600">
                <a:solidFill>
                  <a:srgbClr val="0000CC"/>
                </a:solidFill>
                <a:prstDash val="solid"/>
              </a:ln>
              <a:solidFill>
                <a:srgbClr val="0000CC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89786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1" grpId="0"/>
      <p:bldP spid="13" grpId="0"/>
      <p:bldP spid="15" grpId="0"/>
      <p:bldP spid="17" grpId="0"/>
      <p:bldP spid="19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95" y="229204"/>
            <a:ext cx="2265527" cy="2500349"/>
          </a:xfrm>
          <a:prstGeom prst="rect">
            <a:avLst/>
          </a:prstGeom>
        </p:spPr>
      </p:pic>
      <p:sp>
        <p:nvSpPr>
          <p:cNvPr id="5" name="Dikdörtgen 4"/>
          <p:cNvSpPr/>
          <p:nvPr/>
        </p:nvSpPr>
        <p:spPr>
          <a:xfrm>
            <a:off x="597571" y="2726368"/>
            <a:ext cx="12564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3200" b="1" dirty="0" smtClean="0">
                <a:ln w="6600">
                  <a:solidFill>
                    <a:srgbClr val="0000CC"/>
                  </a:solidFill>
                  <a:prstDash val="solid"/>
                </a:ln>
                <a:solidFill>
                  <a:srgbClr val="0000CC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MOVE</a:t>
            </a:r>
            <a:endParaRPr lang="tr-TR" sz="3200" b="1" dirty="0">
              <a:ln w="6600">
                <a:solidFill>
                  <a:srgbClr val="0000CC"/>
                </a:solidFill>
                <a:prstDash val="solid"/>
              </a:ln>
              <a:solidFill>
                <a:srgbClr val="0000CC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171" y="229203"/>
            <a:ext cx="2260978" cy="2500349"/>
          </a:xfrm>
          <a:prstGeom prst="rect">
            <a:avLst/>
          </a:prstGeom>
        </p:spPr>
      </p:pic>
      <p:sp>
        <p:nvSpPr>
          <p:cNvPr id="7" name="Dikdörtgen 6"/>
          <p:cNvSpPr/>
          <p:nvPr/>
        </p:nvSpPr>
        <p:spPr>
          <a:xfrm>
            <a:off x="2605343" y="2726368"/>
            <a:ext cx="23839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3200" b="1" dirty="0" smtClean="0">
                <a:ln w="6600">
                  <a:solidFill>
                    <a:srgbClr val="0000CC"/>
                  </a:solidFill>
                  <a:prstDash val="solid"/>
                </a:ln>
                <a:solidFill>
                  <a:srgbClr val="0000CC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NOBEL PRIZE</a:t>
            </a:r>
            <a:endParaRPr lang="tr-TR" sz="3200" b="1" dirty="0">
              <a:ln w="6600">
                <a:solidFill>
                  <a:srgbClr val="0000CC"/>
                </a:solidFill>
                <a:prstDash val="solid"/>
              </a:ln>
              <a:solidFill>
                <a:srgbClr val="0000CC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792" y="241790"/>
            <a:ext cx="2247131" cy="2500349"/>
          </a:xfrm>
          <a:prstGeom prst="rect">
            <a:avLst/>
          </a:prstGeom>
        </p:spPr>
      </p:pic>
      <p:sp>
        <p:nvSpPr>
          <p:cNvPr id="9" name="Dikdörtgen 8"/>
          <p:cNvSpPr/>
          <p:nvPr/>
        </p:nvSpPr>
        <p:spPr>
          <a:xfrm>
            <a:off x="5388108" y="2752603"/>
            <a:ext cx="21018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3200" b="1" dirty="0" smtClean="0">
                <a:ln w="6600">
                  <a:solidFill>
                    <a:srgbClr val="0000CC"/>
                  </a:solidFill>
                  <a:prstDash val="solid"/>
                </a:ln>
                <a:solidFill>
                  <a:srgbClr val="0000CC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OUTGOING</a:t>
            </a:r>
            <a:endParaRPr lang="tr-TR" sz="3200" b="1" dirty="0">
              <a:ln w="6600">
                <a:solidFill>
                  <a:srgbClr val="0000CC"/>
                </a:solidFill>
                <a:prstDash val="solid"/>
              </a:ln>
              <a:solidFill>
                <a:srgbClr val="0000CC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8744" y="277430"/>
            <a:ext cx="1893739" cy="2475173"/>
          </a:xfrm>
          <a:prstGeom prst="rect">
            <a:avLst/>
          </a:prstGeom>
        </p:spPr>
      </p:pic>
      <p:sp>
        <p:nvSpPr>
          <p:cNvPr id="11" name="Dikdörtgen 10"/>
          <p:cNvSpPr/>
          <p:nvPr/>
        </p:nvSpPr>
        <p:spPr>
          <a:xfrm>
            <a:off x="7815743" y="2726368"/>
            <a:ext cx="16409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3200" b="1" dirty="0" smtClean="0">
                <a:ln w="6600">
                  <a:solidFill>
                    <a:srgbClr val="0000CC"/>
                  </a:solidFill>
                  <a:prstDash val="solid"/>
                </a:ln>
                <a:solidFill>
                  <a:srgbClr val="0000CC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PERFECT</a:t>
            </a:r>
            <a:endParaRPr lang="tr-TR" sz="3200" b="1" dirty="0">
              <a:ln w="6600">
                <a:solidFill>
                  <a:srgbClr val="0000CC"/>
                </a:solidFill>
                <a:prstDash val="solid"/>
              </a:ln>
              <a:solidFill>
                <a:srgbClr val="0000CC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2" name="Resim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0368" y="251725"/>
            <a:ext cx="2097861" cy="2475174"/>
          </a:xfrm>
          <a:prstGeom prst="rect">
            <a:avLst/>
          </a:prstGeom>
        </p:spPr>
      </p:pic>
      <p:sp>
        <p:nvSpPr>
          <p:cNvPr id="13" name="Dikdörtgen 12"/>
          <p:cNvSpPr/>
          <p:nvPr/>
        </p:nvSpPr>
        <p:spPr>
          <a:xfrm>
            <a:off x="9456705" y="2727429"/>
            <a:ext cx="25194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3200" b="1" dirty="0" smtClean="0">
                <a:ln w="6600">
                  <a:solidFill>
                    <a:srgbClr val="0000CC"/>
                  </a:solidFill>
                  <a:prstDash val="solid"/>
                </a:ln>
                <a:solidFill>
                  <a:srgbClr val="0000CC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PERSONALITY</a:t>
            </a:r>
            <a:endParaRPr lang="tr-TR" sz="3200" b="1" dirty="0">
              <a:ln w="6600">
                <a:solidFill>
                  <a:srgbClr val="0000CC"/>
                </a:solidFill>
                <a:prstDash val="solid"/>
              </a:ln>
              <a:solidFill>
                <a:srgbClr val="0000CC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4" name="Resim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56" y="3337377"/>
            <a:ext cx="2504115" cy="2399145"/>
          </a:xfrm>
          <a:prstGeom prst="rect">
            <a:avLst/>
          </a:prstGeom>
        </p:spPr>
      </p:pic>
      <p:sp>
        <p:nvSpPr>
          <p:cNvPr id="15" name="Dikdörtgen 14"/>
          <p:cNvSpPr/>
          <p:nvPr/>
        </p:nvSpPr>
        <p:spPr>
          <a:xfrm>
            <a:off x="-16194" y="6051958"/>
            <a:ext cx="29803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3200" b="1" dirty="0" smtClean="0">
                <a:ln w="6600">
                  <a:solidFill>
                    <a:srgbClr val="0000CC"/>
                  </a:solidFill>
                  <a:prstDash val="solid"/>
                </a:ln>
                <a:solidFill>
                  <a:srgbClr val="0000CC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RAISE CHILDREN</a:t>
            </a:r>
            <a:endParaRPr lang="tr-TR" sz="3200" b="1" dirty="0">
              <a:ln w="6600">
                <a:solidFill>
                  <a:srgbClr val="0000CC"/>
                </a:solidFill>
                <a:prstDash val="solid"/>
              </a:ln>
              <a:solidFill>
                <a:srgbClr val="0000CC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6" name="Resim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172" y="3446434"/>
            <a:ext cx="2260978" cy="2290088"/>
          </a:xfrm>
          <a:prstGeom prst="rect">
            <a:avLst/>
          </a:prstGeom>
        </p:spPr>
      </p:pic>
      <p:sp>
        <p:nvSpPr>
          <p:cNvPr id="17" name="Dikdörtgen 16"/>
          <p:cNvSpPr/>
          <p:nvPr/>
        </p:nvSpPr>
        <p:spPr>
          <a:xfrm>
            <a:off x="3034178" y="6051958"/>
            <a:ext cx="19551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3200" b="1" dirty="0" smtClean="0">
                <a:ln w="6600">
                  <a:solidFill>
                    <a:srgbClr val="0000CC"/>
                  </a:solidFill>
                  <a:prstDash val="solid"/>
                </a:ln>
                <a:solidFill>
                  <a:srgbClr val="0000CC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RESEARCH</a:t>
            </a:r>
            <a:endParaRPr lang="tr-TR" sz="3200" b="1" dirty="0">
              <a:ln w="6600">
                <a:solidFill>
                  <a:srgbClr val="0000CC"/>
                </a:solidFill>
                <a:prstDash val="solid"/>
              </a:ln>
              <a:solidFill>
                <a:srgbClr val="0000CC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8" name="Resim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224" y="3446434"/>
            <a:ext cx="2499519" cy="2149148"/>
          </a:xfrm>
          <a:prstGeom prst="rect">
            <a:avLst/>
          </a:prstGeom>
        </p:spPr>
      </p:pic>
      <p:sp>
        <p:nvSpPr>
          <p:cNvPr id="19" name="Dikdörtgen 18"/>
          <p:cNvSpPr/>
          <p:nvPr/>
        </p:nvSpPr>
        <p:spPr>
          <a:xfrm>
            <a:off x="5425906" y="6051957"/>
            <a:ext cx="20262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3200" b="1" dirty="0" smtClean="0">
                <a:ln w="6600">
                  <a:solidFill>
                    <a:srgbClr val="0000CC"/>
                  </a:solidFill>
                  <a:prstDash val="solid"/>
                </a:ln>
                <a:solidFill>
                  <a:srgbClr val="0000CC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SHORTCUT</a:t>
            </a:r>
            <a:endParaRPr lang="tr-TR" sz="3200" b="1" dirty="0">
              <a:ln w="6600">
                <a:solidFill>
                  <a:srgbClr val="0000CC"/>
                </a:solidFill>
                <a:prstDash val="solid"/>
              </a:ln>
              <a:solidFill>
                <a:srgbClr val="0000CC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20" name="Resim 1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5818" y="3311144"/>
            <a:ext cx="1836666" cy="2284438"/>
          </a:xfrm>
          <a:prstGeom prst="rect">
            <a:avLst/>
          </a:prstGeom>
        </p:spPr>
      </p:pic>
      <p:sp>
        <p:nvSpPr>
          <p:cNvPr id="21" name="Dikdörtgen 20"/>
          <p:cNvSpPr/>
          <p:nvPr/>
        </p:nvSpPr>
        <p:spPr>
          <a:xfrm>
            <a:off x="7815743" y="6057956"/>
            <a:ext cx="18780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3200" b="1" dirty="0" smtClean="0">
                <a:ln w="6600">
                  <a:solidFill>
                    <a:srgbClr val="0000CC"/>
                  </a:solidFill>
                  <a:prstDash val="solid"/>
                </a:ln>
                <a:solidFill>
                  <a:srgbClr val="0000CC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UNHAPPY</a:t>
            </a:r>
            <a:endParaRPr lang="tr-TR" sz="3200" b="1" dirty="0">
              <a:ln w="6600">
                <a:solidFill>
                  <a:srgbClr val="0000CC"/>
                </a:solidFill>
                <a:prstDash val="solid"/>
              </a:ln>
              <a:solidFill>
                <a:srgbClr val="0000CC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22" name="Resim 2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0368" y="3311143"/>
            <a:ext cx="1969384" cy="2284439"/>
          </a:xfrm>
          <a:prstGeom prst="rect">
            <a:avLst/>
          </a:prstGeom>
        </p:spPr>
      </p:pic>
      <p:sp>
        <p:nvSpPr>
          <p:cNvPr id="23" name="Dikdörtgen 22"/>
          <p:cNvSpPr/>
          <p:nvPr/>
        </p:nvSpPr>
        <p:spPr>
          <a:xfrm>
            <a:off x="10172993" y="6085251"/>
            <a:ext cx="12841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3200" b="1" dirty="0" smtClean="0">
                <a:ln w="6600">
                  <a:solidFill>
                    <a:srgbClr val="0000CC"/>
                  </a:solidFill>
                  <a:prstDash val="solid"/>
                </a:ln>
                <a:solidFill>
                  <a:srgbClr val="0000CC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WORK</a:t>
            </a:r>
            <a:endParaRPr lang="tr-TR" sz="3200" b="1" dirty="0">
              <a:ln w="6600">
                <a:solidFill>
                  <a:srgbClr val="0000CC"/>
                </a:solidFill>
                <a:prstDash val="solid"/>
              </a:ln>
              <a:solidFill>
                <a:srgbClr val="0000CC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99082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  <p:bldP spid="13" grpId="0"/>
      <p:bldP spid="15" grpId="0"/>
      <p:bldP spid="17" grpId="0"/>
      <p:bldP spid="19" grpId="0"/>
      <p:bldP spid="21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978541" y="4721155"/>
            <a:ext cx="9144000" cy="1655762"/>
          </a:xfrm>
        </p:spPr>
        <p:txBody>
          <a:bodyPr/>
          <a:lstStyle/>
          <a:p>
            <a:endParaRPr lang="tr-TR" dirty="0" smtClean="0"/>
          </a:p>
          <a:p>
            <a:r>
              <a:rPr lang="tr-TR" sz="5400" b="1" dirty="0" smtClean="0">
                <a:ln w="22225">
                  <a:solidFill>
                    <a:srgbClr val="FF0000"/>
                  </a:solidFill>
                  <a:prstDash val="solid"/>
                </a:ln>
                <a:gradFill>
                  <a:gsLst>
                    <a:gs pos="36517">
                      <a:schemeClr val="tx1"/>
                    </a:gs>
                    <a:gs pos="85000">
                      <a:schemeClr val="bg1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ALBERT EINSTEIN</a:t>
            </a:r>
            <a:endParaRPr lang="tr-TR" sz="5400" b="1" dirty="0">
              <a:ln w="22225">
                <a:solidFill>
                  <a:srgbClr val="FF0000"/>
                </a:solidFill>
                <a:prstDash val="solid"/>
              </a:ln>
              <a:gradFill>
                <a:gsLst>
                  <a:gs pos="36517">
                    <a:schemeClr val="tx1"/>
                  </a:gs>
                  <a:gs pos="85000">
                    <a:schemeClr val="bg1"/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albert einstein clipart ile ilgili gÃ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174" y="180027"/>
            <a:ext cx="5876734" cy="4639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2712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/>
          <p:cNvSpPr txBox="1">
            <a:spLocks/>
          </p:cNvSpPr>
          <p:nvPr/>
        </p:nvSpPr>
        <p:spPr>
          <a:xfrm>
            <a:off x="172872" y="302537"/>
            <a:ext cx="6186985" cy="25361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70000">
                      <a:srgbClr val="FF0000"/>
                    </a:gs>
                    <a:gs pos="81000">
                      <a:srgbClr val="FFFF00"/>
                    </a:gs>
                  </a:gsLst>
                  <a:lin ang="5400000" scaled="1"/>
                </a:gradFill>
                <a:latin typeface="+mn-lt"/>
              </a:rPr>
              <a:t>Where</a:t>
            </a:r>
            <a:r>
              <a:rPr lang="tr-TR" sz="7200" b="1" dirty="0" smtClean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70000">
                      <a:srgbClr val="FF0000"/>
                    </a:gs>
                    <a:gs pos="81000">
                      <a:srgbClr val="FFFF00"/>
                    </a:gs>
                  </a:gsLst>
                  <a:lin ang="5400000" scaled="1"/>
                </a:gradFill>
                <a:latin typeface="+mn-lt"/>
              </a:rPr>
              <a:t> </a:t>
            </a:r>
            <a:r>
              <a:rPr lang="tr-TR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70000">
                      <a:srgbClr val="FF0000"/>
                    </a:gs>
                    <a:gs pos="81000">
                      <a:srgbClr val="FFFF00"/>
                    </a:gs>
                  </a:gsLst>
                  <a:lin ang="5400000" scaled="1"/>
                </a:gradFill>
                <a:latin typeface="+mn-lt"/>
              </a:rPr>
              <a:t>was</a:t>
            </a:r>
            <a:r>
              <a:rPr lang="tr-TR" sz="7200" b="1" dirty="0" smtClean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70000">
                      <a:srgbClr val="FF0000"/>
                    </a:gs>
                    <a:gs pos="81000">
                      <a:srgbClr val="FFFF00"/>
                    </a:gs>
                  </a:gsLst>
                  <a:lin ang="5400000" scaled="1"/>
                </a:gradFill>
                <a:latin typeface="+mn-lt"/>
              </a:rPr>
              <a:t> Albert Einstein </a:t>
            </a:r>
            <a:r>
              <a:rPr lang="tr-TR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70000">
                      <a:srgbClr val="FF0000"/>
                    </a:gs>
                    <a:gs pos="81000">
                      <a:srgbClr val="FFFF00"/>
                    </a:gs>
                  </a:gsLst>
                  <a:lin ang="5400000" scaled="1"/>
                </a:gradFill>
                <a:latin typeface="+mn-lt"/>
              </a:rPr>
              <a:t>born</a:t>
            </a:r>
            <a:r>
              <a:rPr lang="tr-TR" sz="7200" b="1" dirty="0" smtClean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70000">
                      <a:srgbClr val="FF0000"/>
                    </a:gs>
                    <a:gs pos="81000">
                      <a:srgbClr val="FFFF00"/>
                    </a:gs>
                  </a:gsLst>
                  <a:lin ang="5400000" scaled="1"/>
                </a:gradFill>
                <a:latin typeface="+mn-lt"/>
              </a:rPr>
              <a:t>?</a:t>
            </a:r>
            <a:endParaRPr lang="tr-TR" sz="7200" b="1" dirty="0">
              <a:ln w="22225">
                <a:solidFill>
                  <a:schemeClr val="accent2"/>
                </a:solidFill>
                <a:prstDash val="solid"/>
              </a:ln>
              <a:gradFill>
                <a:gsLst>
                  <a:gs pos="70000">
                    <a:srgbClr val="FF0000"/>
                  </a:gs>
                  <a:gs pos="81000">
                    <a:srgbClr val="FFFF00"/>
                  </a:gs>
                </a:gsLst>
                <a:lin ang="5400000" scaled="1"/>
              </a:gradFill>
              <a:latin typeface="+mn-lt"/>
            </a:endParaRPr>
          </a:p>
        </p:txBody>
      </p:sp>
      <p:sp>
        <p:nvSpPr>
          <p:cNvPr id="5" name="Unvan 1"/>
          <p:cNvSpPr txBox="1">
            <a:spLocks/>
          </p:cNvSpPr>
          <p:nvPr/>
        </p:nvSpPr>
        <p:spPr>
          <a:xfrm>
            <a:off x="759724" y="3391467"/>
            <a:ext cx="11141123" cy="25726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3000">
                      <a:schemeClr val="tx1"/>
                    </a:gs>
                    <a:gs pos="71000">
                      <a:srgbClr val="FFFF00"/>
                    </a:gs>
                  </a:gsLst>
                  <a:lin ang="5400000" scaled="1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He </a:t>
            </a:r>
            <a:r>
              <a:rPr lang="tr-TR" sz="66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3000">
                      <a:schemeClr val="tx1"/>
                    </a:gs>
                    <a:gs pos="71000">
                      <a:srgbClr val="FFFF00"/>
                    </a:gs>
                  </a:gsLst>
                  <a:lin ang="5400000" scaled="1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was</a:t>
            </a:r>
            <a:r>
              <a:rPr lang="tr-TR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3000">
                      <a:schemeClr val="tx1"/>
                    </a:gs>
                    <a:gs pos="71000">
                      <a:srgbClr val="FFFF00"/>
                    </a:gs>
                  </a:gsLst>
                  <a:lin ang="5400000" scaled="1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66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3000">
                      <a:schemeClr val="tx1"/>
                    </a:gs>
                    <a:gs pos="71000">
                      <a:srgbClr val="FFFF00"/>
                    </a:gs>
                  </a:gsLst>
                  <a:lin ang="5400000" scaled="1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born</a:t>
            </a:r>
            <a:r>
              <a:rPr lang="tr-TR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3000">
                      <a:schemeClr val="tx1"/>
                    </a:gs>
                    <a:gs pos="71000">
                      <a:srgbClr val="FFFF00"/>
                    </a:gs>
                  </a:gsLst>
                  <a:lin ang="5400000" scaled="1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in </a:t>
            </a:r>
            <a:r>
              <a:rPr lang="tr-TR" sz="66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3000">
                      <a:schemeClr val="tx1"/>
                    </a:gs>
                    <a:gs pos="71000">
                      <a:srgbClr val="FFFF00"/>
                    </a:gs>
                  </a:gsLst>
                  <a:lin ang="5400000" scaled="1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Württemberg</a:t>
            </a:r>
            <a:r>
              <a:rPr lang="tr-TR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3000">
                      <a:schemeClr val="tx1"/>
                    </a:gs>
                    <a:gs pos="71000">
                      <a:srgbClr val="FFFF00"/>
                    </a:gs>
                  </a:gsLst>
                  <a:lin ang="5400000" scaled="1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</a:t>
            </a:r>
            <a:endParaRPr lang="tr-TR" sz="66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gradFill>
                <a:gsLst>
                  <a:gs pos="53000">
                    <a:schemeClr val="tx1"/>
                  </a:gs>
                  <a:gs pos="71000">
                    <a:srgbClr val="FFFF00"/>
                  </a:gs>
                </a:gsLst>
                <a:lin ang="5400000" scaled="1"/>
              </a:gra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884" y="221793"/>
            <a:ext cx="4794417" cy="2616941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7019746" y="2560470"/>
            <a:ext cx="4312692" cy="830997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</a:bodyPr>
          <a:lstStyle/>
          <a:p>
            <a:pPr algn="ctr"/>
            <a:r>
              <a:rPr lang="tr-TR" sz="4800" dirty="0" smtClean="0">
                <a:ln>
                  <a:solidFill>
                    <a:srgbClr val="FFFF00"/>
                  </a:solidFill>
                </a:ln>
              </a:rPr>
              <a:t>WURTTEMBERG</a:t>
            </a:r>
            <a:endParaRPr lang="tr-TR" sz="4800" dirty="0">
              <a:ln>
                <a:solidFill>
                  <a:srgbClr val="FFFF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48550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/>
          <p:cNvSpPr txBox="1">
            <a:spLocks/>
          </p:cNvSpPr>
          <p:nvPr/>
        </p:nvSpPr>
        <p:spPr>
          <a:xfrm>
            <a:off x="172872" y="302537"/>
            <a:ext cx="6186985" cy="25361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7200" b="1" dirty="0" err="1" smtClean="0">
                <a:ln w="22225">
                  <a:solidFill>
                    <a:srgbClr val="7030A0"/>
                  </a:solidFill>
                  <a:prstDash val="solid"/>
                </a:ln>
                <a:gradFill>
                  <a:gsLst>
                    <a:gs pos="53000">
                      <a:srgbClr val="FF6699"/>
                    </a:gs>
                    <a:gs pos="71000">
                      <a:schemeClr val="bg1"/>
                    </a:gs>
                  </a:gsLst>
                  <a:lin ang="5400000" scaled="1"/>
                </a:gradFill>
                <a:latin typeface="+mn-lt"/>
              </a:rPr>
              <a:t>When</a:t>
            </a:r>
            <a:r>
              <a:rPr lang="tr-TR" sz="7200" b="1" dirty="0" smtClean="0">
                <a:ln w="22225">
                  <a:solidFill>
                    <a:srgbClr val="7030A0"/>
                  </a:solidFill>
                  <a:prstDash val="solid"/>
                </a:ln>
                <a:gradFill>
                  <a:gsLst>
                    <a:gs pos="53000">
                      <a:srgbClr val="FF6699"/>
                    </a:gs>
                    <a:gs pos="71000">
                      <a:schemeClr val="bg1"/>
                    </a:gs>
                  </a:gsLst>
                  <a:lin ang="5400000" scaled="1"/>
                </a:gradFill>
                <a:latin typeface="+mn-lt"/>
              </a:rPr>
              <a:t> </a:t>
            </a:r>
            <a:r>
              <a:rPr lang="tr-TR" sz="7200" b="1" dirty="0" err="1" smtClean="0">
                <a:ln w="22225">
                  <a:solidFill>
                    <a:srgbClr val="7030A0"/>
                  </a:solidFill>
                  <a:prstDash val="solid"/>
                </a:ln>
                <a:gradFill>
                  <a:gsLst>
                    <a:gs pos="53000">
                      <a:srgbClr val="FF6699"/>
                    </a:gs>
                    <a:gs pos="71000">
                      <a:schemeClr val="bg1"/>
                    </a:gs>
                  </a:gsLst>
                  <a:lin ang="5400000" scaled="1"/>
                </a:gradFill>
                <a:latin typeface="+mn-lt"/>
              </a:rPr>
              <a:t>was</a:t>
            </a:r>
            <a:r>
              <a:rPr lang="tr-TR" sz="7200" b="1" dirty="0" smtClean="0">
                <a:ln w="22225">
                  <a:solidFill>
                    <a:srgbClr val="7030A0"/>
                  </a:solidFill>
                  <a:prstDash val="solid"/>
                </a:ln>
                <a:gradFill>
                  <a:gsLst>
                    <a:gs pos="53000">
                      <a:srgbClr val="FF6699"/>
                    </a:gs>
                    <a:gs pos="71000">
                      <a:schemeClr val="bg1"/>
                    </a:gs>
                  </a:gsLst>
                  <a:lin ang="5400000" scaled="1"/>
                </a:gradFill>
                <a:latin typeface="+mn-lt"/>
              </a:rPr>
              <a:t> he </a:t>
            </a:r>
            <a:r>
              <a:rPr lang="tr-TR" sz="7200" b="1" dirty="0" err="1" smtClean="0">
                <a:ln w="22225">
                  <a:solidFill>
                    <a:srgbClr val="7030A0"/>
                  </a:solidFill>
                  <a:prstDash val="solid"/>
                </a:ln>
                <a:gradFill>
                  <a:gsLst>
                    <a:gs pos="53000">
                      <a:srgbClr val="FF6699"/>
                    </a:gs>
                    <a:gs pos="71000">
                      <a:schemeClr val="bg1"/>
                    </a:gs>
                  </a:gsLst>
                  <a:lin ang="5400000" scaled="1"/>
                </a:gradFill>
                <a:latin typeface="+mn-lt"/>
              </a:rPr>
              <a:t>born</a:t>
            </a:r>
            <a:r>
              <a:rPr lang="tr-TR" sz="7200" b="1" dirty="0" smtClean="0">
                <a:ln w="22225">
                  <a:solidFill>
                    <a:srgbClr val="7030A0"/>
                  </a:solidFill>
                  <a:prstDash val="solid"/>
                </a:ln>
                <a:gradFill>
                  <a:gsLst>
                    <a:gs pos="53000">
                      <a:srgbClr val="FF6699"/>
                    </a:gs>
                    <a:gs pos="71000">
                      <a:schemeClr val="bg1"/>
                    </a:gs>
                  </a:gsLst>
                  <a:lin ang="5400000" scaled="1"/>
                </a:gradFill>
                <a:latin typeface="+mn-lt"/>
              </a:rPr>
              <a:t>?</a:t>
            </a:r>
            <a:endParaRPr lang="tr-TR" sz="7200" b="1" dirty="0">
              <a:ln w="22225">
                <a:solidFill>
                  <a:srgbClr val="7030A0"/>
                </a:solidFill>
                <a:prstDash val="solid"/>
              </a:ln>
              <a:gradFill>
                <a:gsLst>
                  <a:gs pos="53000">
                    <a:srgbClr val="FF6699"/>
                  </a:gs>
                  <a:gs pos="71000">
                    <a:schemeClr val="bg1"/>
                  </a:gs>
                </a:gsLst>
                <a:lin ang="5400000" scaled="1"/>
              </a:gradFill>
              <a:latin typeface="+mn-lt"/>
            </a:endParaRPr>
          </a:p>
        </p:txBody>
      </p:sp>
      <p:sp>
        <p:nvSpPr>
          <p:cNvPr id="5" name="Unvan 1"/>
          <p:cNvSpPr txBox="1">
            <a:spLocks/>
          </p:cNvSpPr>
          <p:nvPr/>
        </p:nvSpPr>
        <p:spPr>
          <a:xfrm>
            <a:off x="759724" y="3391467"/>
            <a:ext cx="11141123" cy="25726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  <a:scene3d>
              <a:camera prst="perspectiveHeroicExtremeRightFacing"/>
              <a:lightRig rig="threePt" dir="t"/>
            </a:scene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3000">
                      <a:srgbClr val="FF0000"/>
                    </a:gs>
                    <a:gs pos="71000">
                      <a:schemeClr val="bg1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He </a:t>
            </a:r>
            <a:r>
              <a:rPr lang="tr-TR" sz="66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3000">
                      <a:srgbClr val="FF0000"/>
                    </a:gs>
                    <a:gs pos="71000">
                      <a:schemeClr val="bg1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was</a:t>
            </a:r>
            <a:r>
              <a:rPr lang="tr-TR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3000">
                      <a:srgbClr val="FF0000"/>
                    </a:gs>
                    <a:gs pos="71000">
                      <a:schemeClr val="bg1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 </a:t>
            </a:r>
            <a:r>
              <a:rPr lang="tr-TR" sz="66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3000">
                      <a:srgbClr val="FF0000"/>
                    </a:gs>
                    <a:gs pos="71000">
                      <a:schemeClr val="bg1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born</a:t>
            </a:r>
            <a:r>
              <a:rPr lang="tr-TR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3000">
                      <a:srgbClr val="FF0000"/>
                    </a:gs>
                    <a:gs pos="71000">
                      <a:schemeClr val="bg1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  in 1879.</a:t>
            </a:r>
            <a:endParaRPr lang="tr-TR" sz="66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gradFill>
                <a:gsLst>
                  <a:gs pos="53000">
                    <a:srgbClr val="FF0000"/>
                  </a:gs>
                  <a:gs pos="71000">
                    <a:schemeClr val="bg1"/>
                  </a:gs>
                </a:gsLst>
                <a:lin ang="5400000" scaled="1"/>
              </a:gra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+mn-lt"/>
            </a:endParaRPr>
          </a:p>
        </p:txBody>
      </p:sp>
      <p:sp>
        <p:nvSpPr>
          <p:cNvPr id="2" name="AutoShape 2" descr="born clipart ile ilgili gÃ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642" y="77326"/>
            <a:ext cx="3186752" cy="3186752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4095" y="3264078"/>
            <a:ext cx="3186752" cy="318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130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/>
          <p:cNvSpPr txBox="1">
            <a:spLocks/>
          </p:cNvSpPr>
          <p:nvPr/>
        </p:nvSpPr>
        <p:spPr>
          <a:xfrm>
            <a:off x="172872" y="302537"/>
            <a:ext cx="6186985" cy="3341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59000">
                      <a:schemeClr val="tx1"/>
                    </a:gs>
                    <a:gs pos="69000">
                      <a:srgbClr val="FFFF00"/>
                    </a:gs>
                  </a:gsLst>
                  <a:lin ang="5400000" scaled="1"/>
                </a:gradFill>
                <a:latin typeface="+mn-lt"/>
              </a:rPr>
              <a:t>Why</a:t>
            </a:r>
            <a:r>
              <a:rPr lang="tr-TR" sz="7200" b="1" dirty="0" smtClean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59000">
                      <a:schemeClr val="tx1"/>
                    </a:gs>
                    <a:gs pos="69000">
                      <a:srgbClr val="FFFF00"/>
                    </a:gs>
                  </a:gsLst>
                  <a:lin ang="5400000" scaled="1"/>
                </a:gradFill>
                <a:latin typeface="+mn-lt"/>
              </a:rPr>
              <a:t> </a:t>
            </a:r>
            <a:r>
              <a:rPr lang="tr-TR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59000">
                      <a:schemeClr val="tx1"/>
                    </a:gs>
                    <a:gs pos="69000">
                      <a:srgbClr val="FFFF00"/>
                    </a:gs>
                  </a:gsLst>
                  <a:lin ang="5400000" scaled="1"/>
                </a:gradFill>
                <a:latin typeface="+mn-lt"/>
              </a:rPr>
              <a:t>was</a:t>
            </a:r>
            <a:r>
              <a:rPr lang="tr-TR" sz="7200" b="1" dirty="0" smtClean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59000">
                      <a:schemeClr val="tx1"/>
                    </a:gs>
                    <a:gs pos="69000">
                      <a:srgbClr val="FFFF00"/>
                    </a:gs>
                  </a:gsLst>
                  <a:lin ang="5400000" scaled="1"/>
                </a:gradFill>
                <a:latin typeface="+mn-lt"/>
              </a:rPr>
              <a:t> he </a:t>
            </a:r>
            <a:r>
              <a:rPr lang="tr-TR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59000">
                      <a:schemeClr val="tx1"/>
                    </a:gs>
                    <a:gs pos="69000">
                      <a:srgbClr val="FFFF00"/>
                    </a:gs>
                  </a:gsLst>
                  <a:lin ang="5400000" scaled="1"/>
                </a:gradFill>
                <a:latin typeface="+mn-lt"/>
              </a:rPr>
              <a:t>unhappy</a:t>
            </a:r>
            <a:r>
              <a:rPr lang="tr-TR" sz="7200" b="1" dirty="0" smtClean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59000">
                      <a:schemeClr val="tx1"/>
                    </a:gs>
                    <a:gs pos="69000">
                      <a:srgbClr val="FFFF00"/>
                    </a:gs>
                  </a:gsLst>
                  <a:lin ang="5400000" scaled="1"/>
                </a:gradFill>
                <a:latin typeface="+mn-lt"/>
              </a:rPr>
              <a:t>?</a:t>
            </a:r>
            <a:endParaRPr lang="tr-TR" sz="7200" b="1" dirty="0">
              <a:ln w="22225">
                <a:solidFill>
                  <a:schemeClr val="accent2"/>
                </a:solidFill>
                <a:prstDash val="solid"/>
              </a:ln>
              <a:gradFill>
                <a:gsLst>
                  <a:gs pos="59000">
                    <a:schemeClr val="tx1"/>
                  </a:gs>
                  <a:gs pos="69000">
                    <a:srgbClr val="FFFF00"/>
                  </a:gs>
                </a:gsLst>
                <a:lin ang="5400000" scaled="1"/>
              </a:gradFill>
              <a:latin typeface="+mn-lt"/>
            </a:endParaRPr>
          </a:p>
        </p:txBody>
      </p:sp>
      <p:sp>
        <p:nvSpPr>
          <p:cNvPr id="5" name="Unvan 1"/>
          <p:cNvSpPr txBox="1">
            <a:spLocks/>
          </p:cNvSpPr>
          <p:nvPr/>
        </p:nvSpPr>
        <p:spPr>
          <a:xfrm>
            <a:off x="759724" y="3391467"/>
            <a:ext cx="6842079" cy="33232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6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0000">
                      <a:srgbClr val="00B050"/>
                    </a:gs>
                    <a:gs pos="52000">
                      <a:srgbClr val="7030A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Because</a:t>
            </a:r>
            <a:r>
              <a:rPr lang="tr-TR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0000">
                      <a:srgbClr val="00B050"/>
                    </a:gs>
                    <a:gs pos="52000">
                      <a:srgbClr val="7030A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he </a:t>
            </a:r>
            <a:r>
              <a:rPr lang="tr-TR" sz="66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0000">
                      <a:srgbClr val="00B050"/>
                    </a:gs>
                    <a:gs pos="52000">
                      <a:srgbClr val="7030A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didn’t</a:t>
            </a:r>
            <a:r>
              <a:rPr lang="tr-TR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0000">
                      <a:srgbClr val="00B050"/>
                    </a:gs>
                    <a:gs pos="52000">
                      <a:srgbClr val="7030A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66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0000">
                      <a:srgbClr val="00B050"/>
                    </a:gs>
                    <a:gs pos="52000">
                      <a:srgbClr val="7030A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like</a:t>
            </a:r>
            <a:r>
              <a:rPr lang="tr-TR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0000">
                      <a:srgbClr val="00B050"/>
                    </a:gs>
                    <a:gs pos="52000">
                      <a:srgbClr val="7030A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66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0000">
                      <a:srgbClr val="00B050"/>
                    </a:gs>
                    <a:gs pos="52000">
                      <a:srgbClr val="7030A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grammar</a:t>
            </a:r>
            <a:r>
              <a:rPr lang="tr-TR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0000">
                      <a:srgbClr val="00B050"/>
                    </a:gs>
                    <a:gs pos="52000">
                      <a:srgbClr val="7030A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66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0000">
                      <a:srgbClr val="00B050"/>
                    </a:gs>
                    <a:gs pos="52000">
                      <a:srgbClr val="7030A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and</a:t>
            </a:r>
            <a:r>
              <a:rPr lang="tr-TR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0000">
                      <a:srgbClr val="00B050"/>
                    </a:gs>
                    <a:gs pos="52000">
                      <a:srgbClr val="7030A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</a:p>
          <a:p>
            <a:r>
              <a:rPr lang="tr-TR" sz="6600" b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0000">
                      <a:srgbClr val="00B050"/>
                    </a:gs>
                    <a:gs pos="52000">
                      <a:srgbClr val="7030A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</a:t>
            </a:r>
            <a:r>
              <a:rPr lang="tr-TR" sz="66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0000">
                      <a:srgbClr val="00B050"/>
                    </a:gs>
                    <a:gs pos="52000">
                      <a:srgbClr val="7030A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he</a:t>
            </a:r>
            <a:r>
              <a:rPr lang="tr-TR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0000">
                      <a:srgbClr val="00B050"/>
                    </a:gs>
                    <a:gs pos="52000">
                      <a:srgbClr val="7030A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66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0000">
                      <a:srgbClr val="00B050"/>
                    </a:gs>
                    <a:gs pos="52000">
                      <a:srgbClr val="7030A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teachers</a:t>
            </a:r>
            <a:r>
              <a:rPr lang="tr-TR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0000">
                      <a:srgbClr val="00B050"/>
                    </a:gs>
                    <a:gs pos="52000">
                      <a:srgbClr val="7030A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66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0000">
                      <a:srgbClr val="00B050"/>
                    </a:gs>
                    <a:gs pos="52000">
                      <a:srgbClr val="7030A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forced</a:t>
            </a:r>
            <a:r>
              <a:rPr lang="tr-TR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0000">
                      <a:srgbClr val="00B050"/>
                    </a:gs>
                    <a:gs pos="52000">
                      <a:srgbClr val="7030A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66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0000">
                      <a:srgbClr val="00B050"/>
                    </a:gs>
                    <a:gs pos="52000">
                      <a:srgbClr val="7030A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him</a:t>
            </a:r>
            <a:r>
              <a:rPr lang="tr-TR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0000">
                      <a:srgbClr val="00B050"/>
                    </a:gs>
                    <a:gs pos="52000">
                      <a:srgbClr val="7030A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66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0000">
                      <a:srgbClr val="00B050"/>
                    </a:gs>
                    <a:gs pos="52000">
                      <a:srgbClr val="7030A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to</a:t>
            </a:r>
            <a:r>
              <a:rPr lang="tr-TR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0000">
                      <a:srgbClr val="00B050"/>
                    </a:gs>
                    <a:gs pos="52000">
                      <a:srgbClr val="7030A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66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0000">
                      <a:srgbClr val="00B050"/>
                    </a:gs>
                    <a:gs pos="52000">
                      <a:srgbClr val="7030A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learn</a:t>
            </a:r>
            <a:r>
              <a:rPr lang="tr-TR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0000">
                      <a:srgbClr val="00B050"/>
                    </a:gs>
                    <a:gs pos="52000">
                      <a:srgbClr val="7030A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</a:t>
            </a:r>
            <a:endParaRPr lang="tr-TR" sz="66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gradFill>
                <a:gsLst>
                  <a:gs pos="50000">
                    <a:srgbClr val="00B050"/>
                  </a:gs>
                  <a:gs pos="52000">
                    <a:srgbClr val="7030A0"/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5072" y="686823"/>
            <a:ext cx="4558353" cy="5522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305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1"/>
          <p:cNvSpPr txBox="1">
            <a:spLocks/>
          </p:cNvSpPr>
          <p:nvPr/>
        </p:nvSpPr>
        <p:spPr>
          <a:xfrm>
            <a:off x="759724" y="3391467"/>
            <a:ext cx="6268873" cy="33232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0000">
                      <a:srgbClr val="CCFFFF"/>
                    </a:gs>
                    <a:gs pos="53000">
                      <a:srgbClr val="C511B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He </a:t>
            </a:r>
            <a:r>
              <a:rPr lang="tr-TR" sz="66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0000">
                      <a:srgbClr val="CCFFFF"/>
                    </a:gs>
                    <a:gs pos="53000">
                      <a:srgbClr val="C511B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was</a:t>
            </a:r>
            <a:r>
              <a:rPr lang="tr-TR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0000">
                      <a:srgbClr val="CCFFFF"/>
                    </a:gs>
                    <a:gs pos="53000">
                      <a:srgbClr val="C511B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66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36000">
                      <a:srgbClr val="CCFFFF"/>
                    </a:gs>
                    <a:gs pos="53000">
                      <a:srgbClr val="C511B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interested</a:t>
            </a:r>
            <a:r>
              <a:rPr lang="tr-TR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0000">
                      <a:srgbClr val="CCFFFF"/>
                    </a:gs>
                    <a:gs pos="53000">
                      <a:srgbClr val="C511B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in </a:t>
            </a:r>
            <a:r>
              <a:rPr lang="tr-TR" sz="66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0000">
                      <a:srgbClr val="CCFFFF"/>
                    </a:gs>
                    <a:gs pos="53000">
                      <a:srgbClr val="C511B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Science</a:t>
            </a:r>
            <a:r>
              <a:rPr lang="tr-TR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0000">
                      <a:srgbClr val="CCFFFF"/>
                    </a:gs>
                    <a:gs pos="53000">
                      <a:srgbClr val="C511B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66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0000">
                      <a:srgbClr val="CCFFFF"/>
                    </a:gs>
                    <a:gs pos="53000">
                      <a:srgbClr val="C511B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and</a:t>
            </a:r>
            <a:r>
              <a:rPr lang="tr-TR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0000">
                      <a:srgbClr val="CCFFFF"/>
                    </a:gs>
                    <a:gs pos="53000">
                      <a:srgbClr val="C511B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66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0000">
                      <a:srgbClr val="CCFFFF"/>
                    </a:gs>
                    <a:gs pos="53000">
                      <a:srgbClr val="C511B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Maths</a:t>
            </a:r>
            <a:r>
              <a:rPr lang="tr-TR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0000">
                      <a:srgbClr val="CCFFFF"/>
                    </a:gs>
                    <a:gs pos="53000">
                      <a:srgbClr val="C511B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</a:t>
            </a:r>
            <a:endParaRPr lang="tr-TR" sz="66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gradFill>
                <a:gsLst>
                  <a:gs pos="50000">
                    <a:srgbClr val="CCFFFF"/>
                  </a:gs>
                  <a:gs pos="53000">
                    <a:srgbClr val="C511B0"/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863" y="561844"/>
            <a:ext cx="3962400" cy="6152855"/>
          </a:xfrm>
          <a:prstGeom prst="rect">
            <a:avLst/>
          </a:prstGeom>
        </p:spPr>
      </p:pic>
      <p:sp>
        <p:nvSpPr>
          <p:cNvPr id="6" name="Unvan 1"/>
          <p:cNvSpPr txBox="1">
            <a:spLocks/>
          </p:cNvSpPr>
          <p:nvPr/>
        </p:nvSpPr>
        <p:spPr>
          <a:xfrm>
            <a:off x="172872" y="302537"/>
            <a:ext cx="6186985" cy="3341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57000">
                      <a:srgbClr val="92D050"/>
                    </a:gs>
                    <a:gs pos="57000">
                      <a:srgbClr val="FFC000"/>
                    </a:gs>
                  </a:gsLst>
                  <a:lin ang="5400000" scaled="1"/>
                </a:gradFill>
                <a:latin typeface="+mn-lt"/>
              </a:rPr>
              <a:t>What</a:t>
            </a:r>
            <a:r>
              <a:rPr lang="tr-TR" sz="7200" b="1" dirty="0" smtClean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57000">
                      <a:srgbClr val="92D050"/>
                    </a:gs>
                    <a:gs pos="57000">
                      <a:srgbClr val="FFC000"/>
                    </a:gs>
                  </a:gsLst>
                  <a:lin ang="5400000" scaled="1"/>
                </a:gradFill>
                <a:latin typeface="+mn-lt"/>
              </a:rPr>
              <a:t> </a:t>
            </a:r>
            <a:r>
              <a:rPr lang="tr-TR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57000">
                      <a:srgbClr val="92D050"/>
                    </a:gs>
                    <a:gs pos="57000">
                      <a:srgbClr val="FFC000"/>
                    </a:gs>
                  </a:gsLst>
                  <a:lin ang="5400000" scaled="1"/>
                </a:gradFill>
                <a:latin typeface="+mn-lt"/>
              </a:rPr>
              <a:t>school</a:t>
            </a:r>
            <a:r>
              <a:rPr lang="tr-TR" sz="7200" b="1" dirty="0" smtClean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57000">
                      <a:srgbClr val="92D050"/>
                    </a:gs>
                    <a:gs pos="57000">
                      <a:srgbClr val="FFC000"/>
                    </a:gs>
                  </a:gsLst>
                  <a:lin ang="5400000" scaled="1"/>
                </a:gradFill>
                <a:latin typeface="+mn-lt"/>
              </a:rPr>
              <a:t> </a:t>
            </a:r>
            <a:r>
              <a:rPr lang="tr-TR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57000">
                      <a:srgbClr val="92D050"/>
                    </a:gs>
                    <a:gs pos="57000">
                      <a:srgbClr val="FFC000"/>
                    </a:gs>
                  </a:gsLst>
                  <a:lin ang="5400000" scaled="1"/>
                </a:gradFill>
                <a:latin typeface="+mn-lt"/>
              </a:rPr>
              <a:t>subjects</a:t>
            </a:r>
            <a:r>
              <a:rPr lang="tr-TR" sz="7200" b="1" dirty="0" smtClean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57000">
                      <a:srgbClr val="92D050"/>
                    </a:gs>
                    <a:gs pos="57000">
                      <a:srgbClr val="FFC000"/>
                    </a:gs>
                  </a:gsLst>
                  <a:lin ang="5400000" scaled="1"/>
                </a:gradFill>
                <a:latin typeface="+mn-lt"/>
              </a:rPr>
              <a:t> </a:t>
            </a:r>
            <a:r>
              <a:rPr lang="tr-TR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57000">
                      <a:srgbClr val="92D050"/>
                    </a:gs>
                    <a:gs pos="57000">
                      <a:srgbClr val="FFC000"/>
                    </a:gs>
                  </a:gsLst>
                  <a:lin ang="5400000" scaled="1"/>
                </a:gradFill>
                <a:latin typeface="+mn-lt"/>
              </a:rPr>
              <a:t>was</a:t>
            </a:r>
            <a:r>
              <a:rPr lang="tr-TR" sz="7200" b="1" dirty="0" smtClean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57000">
                      <a:srgbClr val="92D050"/>
                    </a:gs>
                    <a:gs pos="57000">
                      <a:srgbClr val="FFC000"/>
                    </a:gs>
                  </a:gsLst>
                  <a:lin ang="5400000" scaled="1"/>
                </a:gradFill>
                <a:latin typeface="+mn-lt"/>
              </a:rPr>
              <a:t> Einstein </a:t>
            </a:r>
            <a:r>
              <a:rPr lang="tr-TR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57000">
                      <a:srgbClr val="92D050"/>
                    </a:gs>
                    <a:gs pos="57000">
                      <a:srgbClr val="FFC000"/>
                    </a:gs>
                  </a:gsLst>
                  <a:lin ang="5400000" scaled="1"/>
                </a:gradFill>
                <a:latin typeface="+mn-lt"/>
              </a:rPr>
              <a:t>interested</a:t>
            </a:r>
            <a:r>
              <a:rPr lang="tr-TR" sz="7200" b="1" dirty="0" smtClean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57000">
                      <a:srgbClr val="92D050"/>
                    </a:gs>
                    <a:gs pos="57000">
                      <a:srgbClr val="FFC000"/>
                    </a:gs>
                  </a:gsLst>
                  <a:lin ang="5400000" scaled="1"/>
                </a:gradFill>
                <a:latin typeface="+mn-lt"/>
              </a:rPr>
              <a:t> in?</a:t>
            </a:r>
            <a:endParaRPr lang="tr-TR" sz="7200" b="1" dirty="0">
              <a:ln w="22225">
                <a:solidFill>
                  <a:schemeClr val="accent2"/>
                </a:solidFill>
                <a:prstDash val="solid"/>
              </a:ln>
              <a:gradFill>
                <a:gsLst>
                  <a:gs pos="57000">
                    <a:srgbClr val="92D050"/>
                  </a:gs>
                  <a:gs pos="57000">
                    <a:srgbClr val="FFC000"/>
                  </a:gs>
                </a:gsLst>
                <a:lin ang="5400000" scaled="1"/>
              </a:gra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1488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/>
          <p:cNvSpPr txBox="1">
            <a:spLocks/>
          </p:cNvSpPr>
          <p:nvPr/>
        </p:nvSpPr>
        <p:spPr>
          <a:xfrm>
            <a:off x="172872" y="302537"/>
            <a:ext cx="6186985" cy="3341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50000">
                      <a:srgbClr val="00B050"/>
                    </a:gs>
                    <a:gs pos="73000">
                      <a:schemeClr val="bg1"/>
                    </a:gs>
                  </a:gsLst>
                  <a:lin ang="5400000" scaled="1"/>
                </a:gradFill>
                <a:latin typeface="+mn-lt"/>
              </a:rPr>
              <a:t>What</a:t>
            </a:r>
            <a:r>
              <a:rPr lang="tr-TR" sz="7200" b="1" dirty="0" smtClean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50000">
                      <a:srgbClr val="00B050"/>
                    </a:gs>
                    <a:gs pos="73000">
                      <a:schemeClr val="bg1"/>
                    </a:gs>
                  </a:gsLst>
                  <a:lin ang="5400000" scaled="1"/>
                </a:gradFill>
                <a:latin typeface="+mn-lt"/>
              </a:rPr>
              <a:t> </a:t>
            </a:r>
            <a:r>
              <a:rPr lang="tr-TR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50000">
                      <a:srgbClr val="00B050"/>
                    </a:gs>
                    <a:gs pos="73000">
                      <a:schemeClr val="bg1"/>
                    </a:gs>
                  </a:gsLst>
                  <a:lin ang="5400000" scaled="1"/>
                </a:gradFill>
                <a:latin typeface="+mn-lt"/>
              </a:rPr>
              <a:t>was</a:t>
            </a:r>
            <a:r>
              <a:rPr lang="tr-TR" sz="7200" b="1" dirty="0" smtClean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50000">
                      <a:srgbClr val="00B050"/>
                    </a:gs>
                    <a:gs pos="73000">
                      <a:schemeClr val="bg1"/>
                    </a:gs>
                  </a:gsLst>
                  <a:lin ang="5400000" scaled="1"/>
                </a:gradFill>
                <a:latin typeface="+mn-lt"/>
              </a:rPr>
              <a:t> </a:t>
            </a:r>
            <a:r>
              <a:rPr lang="tr-TR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50000">
                      <a:srgbClr val="00B050"/>
                    </a:gs>
                    <a:gs pos="73000">
                      <a:schemeClr val="bg1"/>
                    </a:gs>
                  </a:gsLst>
                  <a:lin ang="5400000" scaled="1"/>
                </a:gradFill>
                <a:latin typeface="+mn-lt"/>
              </a:rPr>
              <a:t>Einstein’s</a:t>
            </a:r>
            <a:r>
              <a:rPr lang="tr-TR" sz="7200" b="1" dirty="0" smtClean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50000">
                      <a:srgbClr val="00B050"/>
                    </a:gs>
                    <a:gs pos="73000">
                      <a:schemeClr val="bg1"/>
                    </a:gs>
                  </a:gsLst>
                  <a:lin ang="5400000" scaled="1"/>
                </a:gradFill>
                <a:latin typeface="+mn-lt"/>
              </a:rPr>
              <a:t> </a:t>
            </a:r>
            <a:r>
              <a:rPr lang="tr-TR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50000">
                      <a:srgbClr val="00B050"/>
                    </a:gs>
                    <a:gs pos="73000">
                      <a:schemeClr val="bg1"/>
                    </a:gs>
                  </a:gsLst>
                  <a:lin ang="5400000" scaled="1"/>
                </a:gradFill>
                <a:latin typeface="+mn-lt"/>
              </a:rPr>
              <a:t>profession</a:t>
            </a:r>
            <a:r>
              <a:rPr lang="tr-TR" sz="7200" b="1" dirty="0" smtClean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50000">
                      <a:srgbClr val="00B050"/>
                    </a:gs>
                    <a:gs pos="73000">
                      <a:schemeClr val="bg1"/>
                    </a:gs>
                  </a:gsLst>
                  <a:lin ang="5400000" scaled="1"/>
                </a:gradFill>
                <a:latin typeface="+mn-lt"/>
              </a:rPr>
              <a:t>?</a:t>
            </a:r>
            <a:endParaRPr lang="tr-TR" sz="7200" b="1" dirty="0">
              <a:ln w="22225">
                <a:solidFill>
                  <a:schemeClr val="accent2"/>
                </a:solidFill>
                <a:prstDash val="solid"/>
              </a:ln>
              <a:gradFill>
                <a:gsLst>
                  <a:gs pos="50000">
                    <a:srgbClr val="00B050"/>
                  </a:gs>
                  <a:gs pos="73000">
                    <a:schemeClr val="bg1"/>
                  </a:gs>
                </a:gsLst>
                <a:lin ang="5400000" scaled="1"/>
              </a:gradFill>
              <a:latin typeface="+mn-lt"/>
            </a:endParaRPr>
          </a:p>
        </p:txBody>
      </p:sp>
      <p:sp>
        <p:nvSpPr>
          <p:cNvPr id="5" name="Unvan 1"/>
          <p:cNvSpPr txBox="1">
            <a:spLocks/>
          </p:cNvSpPr>
          <p:nvPr/>
        </p:nvSpPr>
        <p:spPr>
          <a:xfrm>
            <a:off x="759724" y="3643951"/>
            <a:ext cx="6075791" cy="30707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3000">
                      <a:schemeClr val="accent2">
                        <a:lumMod val="50000"/>
                      </a:schemeClr>
                    </a:gs>
                    <a:gs pos="57000">
                      <a:schemeClr val="tx1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He </a:t>
            </a:r>
            <a:r>
              <a:rPr lang="tr-TR" sz="66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3000">
                      <a:schemeClr val="accent2">
                        <a:lumMod val="50000"/>
                      </a:schemeClr>
                    </a:gs>
                    <a:gs pos="57000">
                      <a:schemeClr val="tx1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was</a:t>
            </a:r>
            <a:r>
              <a:rPr lang="tr-TR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3000">
                      <a:schemeClr val="accent2">
                        <a:lumMod val="50000"/>
                      </a:schemeClr>
                    </a:gs>
                    <a:gs pos="57000">
                      <a:schemeClr val="tx1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a </a:t>
            </a:r>
            <a:r>
              <a:rPr lang="tr-TR" sz="66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3000">
                      <a:schemeClr val="accent2">
                        <a:lumMod val="50000"/>
                      </a:schemeClr>
                    </a:gs>
                    <a:gs pos="57000">
                      <a:schemeClr val="tx1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brilliant</a:t>
            </a:r>
            <a:r>
              <a:rPr lang="tr-TR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3000">
                      <a:schemeClr val="accent2">
                        <a:lumMod val="50000"/>
                      </a:schemeClr>
                    </a:gs>
                    <a:gs pos="57000">
                      <a:schemeClr val="tx1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66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3000">
                      <a:schemeClr val="accent2">
                        <a:lumMod val="50000"/>
                      </a:schemeClr>
                    </a:gs>
                    <a:gs pos="57000">
                      <a:schemeClr val="tx1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mathematician</a:t>
            </a:r>
            <a:r>
              <a:rPr lang="tr-TR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3000">
                      <a:schemeClr val="accent2">
                        <a:lumMod val="50000"/>
                      </a:schemeClr>
                    </a:gs>
                    <a:gs pos="57000">
                      <a:schemeClr val="tx1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66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3000">
                      <a:schemeClr val="accent2">
                        <a:lumMod val="50000"/>
                      </a:schemeClr>
                    </a:gs>
                    <a:gs pos="57000">
                      <a:schemeClr val="tx1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and</a:t>
            </a:r>
            <a:r>
              <a:rPr lang="tr-TR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3000">
                      <a:schemeClr val="accent2">
                        <a:lumMod val="50000"/>
                      </a:schemeClr>
                    </a:gs>
                    <a:gs pos="57000">
                      <a:schemeClr val="tx1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66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3000">
                      <a:schemeClr val="accent2">
                        <a:lumMod val="50000"/>
                      </a:schemeClr>
                    </a:gs>
                    <a:gs pos="57000">
                      <a:schemeClr val="tx1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physician</a:t>
            </a:r>
            <a:r>
              <a:rPr lang="tr-TR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53000">
                      <a:schemeClr val="accent2">
                        <a:lumMod val="50000"/>
                      </a:schemeClr>
                    </a:gs>
                    <a:gs pos="57000">
                      <a:schemeClr val="tx1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</a:t>
            </a:r>
            <a:endParaRPr lang="tr-TR" sz="66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gradFill>
                <a:gsLst>
                  <a:gs pos="53000">
                    <a:schemeClr val="accent2">
                      <a:lumMod val="50000"/>
                    </a:schemeClr>
                  </a:gs>
                  <a:gs pos="57000">
                    <a:schemeClr val="tx1"/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8597" y="302536"/>
            <a:ext cx="4804012" cy="6125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907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/>
          <p:cNvSpPr txBox="1">
            <a:spLocks/>
          </p:cNvSpPr>
          <p:nvPr/>
        </p:nvSpPr>
        <p:spPr>
          <a:xfrm>
            <a:off x="0" y="261592"/>
            <a:ext cx="6186985" cy="3341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72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67000">
                      <a:srgbClr val="FF0000"/>
                    </a:gs>
                    <a:gs pos="71000">
                      <a:schemeClr val="bg1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</a:t>
            </a:r>
            <a:r>
              <a:rPr lang="tr-TR" sz="72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67000">
                      <a:srgbClr val="FF0000"/>
                    </a:gs>
                    <a:gs pos="71000">
                      <a:schemeClr val="bg1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 </a:t>
            </a:r>
            <a:r>
              <a:rPr lang="tr-TR" sz="7200" b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67000">
                      <a:srgbClr val="FF0000"/>
                    </a:gs>
                    <a:gs pos="71000">
                      <a:schemeClr val="bg1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alone</a:t>
            </a:r>
            <a:r>
              <a:rPr lang="tr-TR" sz="72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67000">
                      <a:srgbClr val="FF0000"/>
                    </a:gs>
                    <a:gs pos="71000">
                      <a:schemeClr val="bg1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7200" b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67000">
                      <a:srgbClr val="FF0000"/>
                    </a:gs>
                    <a:gs pos="71000">
                      <a:schemeClr val="bg1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during</a:t>
            </a:r>
            <a:r>
              <a:rPr lang="tr-TR" sz="72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67000">
                      <a:srgbClr val="FF0000"/>
                    </a:gs>
                    <a:gs pos="71000">
                      <a:schemeClr val="bg1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7200" b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67000">
                      <a:srgbClr val="FF0000"/>
                    </a:gs>
                    <a:gs pos="71000">
                      <a:schemeClr val="bg1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tr-TR" sz="72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67000">
                      <a:srgbClr val="FF0000"/>
                    </a:gs>
                    <a:gs pos="71000">
                      <a:schemeClr val="bg1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7200" b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67000">
                      <a:srgbClr val="FF0000"/>
                    </a:gs>
                    <a:gs pos="71000">
                      <a:schemeClr val="bg1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last</a:t>
            </a:r>
            <a:r>
              <a:rPr lang="tr-TR" sz="72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67000">
                      <a:srgbClr val="FF0000"/>
                    </a:gs>
                    <a:gs pos="71000">
                      <a:schemeClr val="bg1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7200" b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67000">
                      <a:srgbClr val="FF0000"/>
                    </a:gs>
                    <a:gs pos="71000">
                      <a:schemeClr val="bg1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years</a:t>
            </a:r>
            <a:r>
              <a:rPr lang="tr-TR" sz="72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67000">
                      <a:srgbClr val="FF0000"/>
                    </a:gs>
                    <a:gs pos="71000">
                      <a:schemeClr val="bg1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his </a:t>
            </a:r>
            <a:r>
              <a:rPr lang="tr-TR" sz="72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67000">
                      <a:srgbClr val="FF0000"/>
                    </a:gs>
                    <a:gs pos="71000">
                      <a:schemeClr val="bg1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life?</a:t>
            </a:r>
            <a:endParaRPr lang="tr-TR" sz="72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gradFill>
                <a:gsLst>
                  <a:gs pos="67000">
                    <a:srgbClr val="FF0000"/>
                  </a:gs>
                  <a:gs pos="71000">
                    <a:schemeClr val="bg1"/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Unvan 1"/>
          <p:cNvSpPr txBox="1">
            <a:spLocks/>
          </p:cNvSpPr>
          <p:nvPr/>
        </p:nvSpPr>
        <p:spPr>
          <a:xfrm>
            <a:off x="215178" y="3111688"/>
            <a:ext cx="6076440" cy="3493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72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67000">
                      <a:srgbClr val="FF0000"/>
                    </a:gs>
                    <a:gs pos="71000">
                      <a:schemeClr val="bg1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Yes</a:t>
            </a:r>
            <a:r>
              <a:rPr lang="tr-TR" sz="72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67000">
                      <a:srgbClr val="FF0000"/>
                    </a:gs>
                    <a:gs pos="71000">
                      <a:schemeClr val="bg1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 he </a:t>
            </a:r>
            <a:r>
              <a:rPr lang="tr-TR" sz="72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67000">
                      <a:srgbClr val="FF0000"/>
                    </a:gs>
                    <a:gs pos="71000">
                      <a:schemeClr val="bg1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was</a:t>
            </a:r>
            <a:r>
              <a:rPr lang="tr-TR" sz="72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67000">
                      <a:srgbClr val="FF0000"/>
                    </a:gs>
                    <a:gs pos="71000">
                      <a:schemeClr val="bg1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</a:t>
            </a:r>
            <a:endParaRPr lang="tr-TR" sz="72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gradFill>
                <a:gsLst>
                  <a:gs pos="67000">
                    <a:srgbClr val="FF0000"/>
                  </a:gs>
                  <a:gs pos="71000">
                    <a:schemeClr val="bg1"/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117" y="302536"/>
            <a:ext cx="5051491" cy="630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732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/>
          <p:cNvSpPr txBox="1">
            <a:spLocks/>
          </p:cNvSpPr>
          <p:nvPr/>
        </p:nvSpPr>
        <p:spPr>
          <a:xfrm>
            <a:off x="172872" y="302537"/>
            <a:ext cx="6186985" cy="3341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74000">
                      <a:srgbClr val="00B0F0"/>
                    </a:gs>
                    <a:gs pos="75000">
                      <a:srgbClr val="FFFF00"/>
                    </a:gs>
                  </a:gsLst>
                  <a:lin ang="5400000" scaled="1"/>
                </a:gradFill>
                <a:latin typeface="+mn-lt"/>
              </a:rPr>
              <a:t>Was</a:t>
            </a:r>
            <a:r>
              <a:rPr lang="tr-TR" sz="7200" b="1" dirty="0" smtClean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74000">
                      <a:srgbClr val="00B0F0"/>
                    </a:gs>
                    <a:gs pos="75000">
                      <a:srgbClr val="FFFF00"/>
                    </a:gs>
                  </a:gsLst>
                  <a:lin ang="5400000" scaled="1"/>
                </a:gradFill>
                <a:latin typeface="+mn-lt"/>
              </a:rPr>
              <a:t> he a </a:t>
            </a:r>
            <a:r>
              <a:rPr lang="tr-TR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74000">
                      <a:srgbClr val="00B0F0"/>
                    </a:gs>
                    <a:gs pos="75000">
                      <a:srgbClr val="FFFF00"/>
                    </a:gs>
                  </a:gsLst>
                  <a:lin ang="5400000" scaled="1"/>
                </a:gradFill>
                <a:latin typeface="+mn-lt"/>
              </a:rPr>
              <a:t>brilliant</a:t>
            </a:r>
            <a:r>
              <a:rPr lang="tr-TR" sz="7200" b="1" dirty="0" smtClean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74000">
                      <a:srgbClr val="00B0F0"/>
                    </a:gs>
                    <a:gs pos="75000">
                      <a:srgbClr val="FFFF00"/>
                    </a:gs>
                  </a:gsLst>
                  <a:lin ang="5400000" scaled="1"/>
                </a:gradFill>
                <a:latin typeface="+mn-lt"/>
              </a:rPr>
              <a:t> </a:t>
            </a:r>
            <a:r>
              <a:rPr lang="tr-TR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74000">
                      <a:srgbClr val="00B0F0"/>
                    </a:gs>
                    <a:gs pos="75000">
                      <a:srgbClr val="FFFF00"/>
                    </a:gs>
                  </a:gsLst>
                  <a:lin ang="5400000" scaled="1"/>
                </a:gradFill>
                <a:latin typeface="+mn-lt"/>
              </a:rPr>
              <a:t>student</a:t>
            </a:r>
            <a:r>
              <a:rPr lang="tr-TR" sz="7200" b="1" dirty="0" smtClean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74000">
                      <a:srgbClr val="00B0F0"/>
                    </a:gs>
                    <a:gs pos="75000">
                      <a:srgbClr val="FFFF00"/>
                    </a:gs>
                  </a:gsLst>
                  <a:lin ang="5400000" scaled="1"/>
                </a:gradFill>
                <a:latin typeface="+mn-lt"/>
              </a:rPr>
              <a:t> at </a:t>
            </a:r>
            <a:r>
              <a:rPr lang="tr-TR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74000">
                      <a:srgbClr val="00B0F0"/>
                    </a:gs>
                    <a:gs pos="75000">
                      <a:srgbClr val="FFFF00"/>
                    </a:gs>
                  </a:gsLst>
                  <a:lin ang="5400000" scaled="1"/>
                </a:gradFill>
                <a:latin typeface="+mn-lt"/>
              </a:rPr>
              <a:t>elementary</a:t>
            </a:r>
            <a:r>
              <a:rPr lang="tr-TR" sz="7200" b="1" dirty="0" smtClean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74000">
                      <a:srgbClr val="00B0F0"/>
                    </a:gs>
                    <a:gs pos="75000">
                      <a:srgbClr val="FFFF00"/>
                    </a:gs>
                  </a:gsLst>
                  <a:lin ang="5400000" scaled="1"/>
                </a:gradFill>
                <a:latin typeface="+mn-lt"/>
              </a:rPr>
              <a:t> </a:t>
            </a:r>
            <a:r>
              <a:rPr lang="tr-TR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74000">
                      <a:srgbClr val="00B0F0"/>
                    </a:gs>
                    <a:gs pos="75000">
                      <a:srgbClr val="FFFF00"/>
                    </a:gs>
                  </a:gsLst>
                  <a:lin ang="5400000" scaled="1"/>
                </a:gradFill>
                <a:latin typeface="+mn-lt"/>
              </a:rPr>
              <a:t>school</a:t>
            </a:r>
            <a:r>
              <a:rPr lang="tr-TR" sz="7200" b="1" dirty="0" smtClean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74000">
                      <a:srgbClr val="00B0F0"/>
                    </a:gs>
                    <a:gs pos="75000">
                      <a:srgbClr val="FFFF00"/>
                    </a:gs>
                  </a:gsLst>
                  <a:lin ang="5400000" scaled="1"/>
                </a:gradFill>
                <a:latin typeface="+mn-lt"/>
              </a:rPr>
              <a:t>?</a:t>
            </a:r>
            <a:endParaRPr lang="tr-TR" sz="7200" b="1" dirty="0">
              <a:ln w="22225">
                <a:solidFill>
                  <a:schemeClr val="accent2"/>
                </a:solidFill>
                <a:prstDash val="solid"/>
              </a:ln>
              <a:gradFill>
                <a:gsLst>
                  <a:gs pos="74000">
                    <a:srgbClr val="00B0F0"/>
                  </a:gs>
                  <a:gs pos="75000">
                    <a:srgbClr val="FFFF00"/>
                  </a:gs>
                </a:gsLst>
                <a:lin ang="5400000" scaled="1"/>
              </a:gradFill>
              <a:latin typeface="+mn-lt"/>
            </a:endParaRPr>
          </a:p>
        </p:txBody>
      </p:sp>
      <p:sp>
        <p:nvSpPr>
          <p:cNvPr id="5" name="Unvan 1"/>
          <p:cNvSpPr txBox="1">
            <a:spLocks/>
          </p:cNvSpPr>
          <p:nvPr/>
        </p:nvSpPr>
        <p:spPr>
          <a:xfrm>
            <a:off x="759725" y="3391467"/>
            <a:ext cx="5782102" cy="25726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72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71000">
                      <a:schemeClr val="accent6"/>
                    </a:gs>
                    <a:gs pos="71000">
                      <a:srgbClr val="FFFF0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No, he </a:t>
            </a:r>
            <a:r>
              <a:rPr lang="tr-TR" sz="72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71000">
                      <a:schemeClr val="accent6"/>
                    </a:gs>
                    <a:gs pos="71000">
                      <a:srgbClr val="FFFF0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wasn’t</a:t>
            </a:r>
            <a:r>
              <a:rPr lang="tr-TR" sz="72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71000">
                      <a:schemeClr val="accent6"/>
                    </a:gs>
                    <a:gs pos="71000">
                      <a:srgbClr val="FFFF0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</a:t>
            </a:r>
            <a:endParaRPr lang="tr-TR" sz="72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gradFill>
                <a:gsLst>
                  <a:gs pos="71000">
                    <a:schemeClr val="accent6"/>
                  </a:gs>
                  <a:gs pos="71000">
                    <a:srgbClr val="FFFF00"/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826" y="150124"/>
            <a:ext cx="5208896" cy="6100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725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A)WAS/WERE FORM</a:t>
            </a:r>
            <a:endParaRPr lang="tr-TR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I</a:t>
            </a:r>
          </a:p>
          <a:p>
            <a:r>
              <a:rPr lang="tr-TR" alt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He</a:t>
            </a:r>
          </a:p>
          <a:p>
            <a:r>
              <a:rPr lang="tr-TR" altLang="en-US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She</a:t>
            </a:r>
            <a:endParaRPr lang="tr-T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  <a:p>
            <a:r>
              <a:rPr lang="tr-TR" altLang="en-US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It</a:t>
            </a:r>
            <a:endParaRPr lang="tr-T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  <a:p>
            <a:endParaRPr lang="tr-TR" dirty="0"/>
          </a:p>
        </p:txBody>
      </p:sp>
      <p:sp>
        <p:nvSpPr>
          <p:cNvPr id="4" name="3 Sağ Ayraç"/>
          <p:cNvSpPr/>
          <p:nvPr/>
        </p:nvSpPr>
        <p:spPr>
          <a:xfrm>
            <a:off x="3215680" y="1628800"/>
            <a:ext cx="360040" cy="2088232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4 Metin kutusu"/>
          <p:cNvSpPr txBox="1"/>
          <p:nvPr/>
        </p:nvSpPr>
        <p:spPr>
          <a:xfrm>
            <a:off x="3791744" y="2420889"/>
            <a:ext cx="1872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WAS</a:t>
            </a:r>
          </a:p>
        </p:txBody>
      </p:sp>
      <p:sp>
        <p:nvSpPr>
          <p:cNvPr id="6" name="5 Sağ Ok"/>
          <p:cNvSpPr/>
          <p:nvPr/>
        </p:nvSpPr>
        <p:spPr>
          <a:xfrm>
            <a:off x="4943872" y="2564904"/>
            <a:ext cx="504056" cy="360040"/>
          </a:xfrm>
          <a:prstGeom prst="right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Metin kutusu"/>
          <p:cNvSpPr txBox="1"/>
          <p:nvPr/>
        </p:nvSpPr>
        <p:spPr>
          <a:xfrm>
            <a:off x="5663952" y="2492897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ln w="18415" cmpd="sng">
                  <a:solidFill>
                    <a:srgbClr val="0070C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 WAS AT SCHOOL YESTERDAY.</a:t>
            </a:r>
          </a:p>
        </p:txBody>
      </p:sp>
      <p:sp>
        <p:nvSpPr>
          <p:cNvPr id="8" name="7 Dikdörtgen"/>
          <p:cNvSpPr/>
          <p:nvPr/>
        </p:nvSpPr>
        <p:spPr>
          <a:xfrm>
            <a:off x="2063552" y="4653136"/>
            <a:ext cx="45720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en-US" sz="2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We</a:t>
            </a:r>
            <a:endParaRPr lang="tr-T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  <a:p>
            <a:r>
              <a:rPr lang="tr-TR" alt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You</a:t>
            </a:r>
            <a:endParaRPr lang="tr-T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  <a:p>
            <a:r>
              <a:rPr lang="tr-TR" alt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They</a:t>
            </a:r>
            <a:endParaRPr lang="tr-TR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9" name="8 Sağ Ayraç"/>
          <p:cNvSpPr/>
          <p:nvPr/>
        </p:nvSpPr>
        <p:spPr>
          <a:xfrm>
            <a:off x="3359696" y="4365104"/>
            <a:ext cx="360040" cy="1728192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9 Metin kutusu"/>
          <p:cNvSpPr txBox="1"/>
          <p:nvPr/>
        </p:nvSpPr>
        <p:spPr>
          <a:xfrm>
            <a:off x="3863752" y="5085184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WERE</a:t>
            </a:r>
          </a:p>
        </p:txBody>
      </p:sp>
      <p:sp>
        <p:nvSpPr>
          <p:cNvPr id="11" name="10 Sağ Ok"/>
          <p:cNvSpPr/>
          <p:nvPr/>
        </p:nvSpPr>
        <p:spPr>
          <a:xfrm>
            <a:off x="5015880" y="5229200"/>
            <a:ext cx="504056" cy="360040"/>
          </a:xfrm>
          <a:prstGeom prst="right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11 Metin kutusu"/>
          <p:cNvSpPr txBox="1"/>
          <p:nvPr/>
        </p:nvSpPr>
        <p:spPr>
          <a:xfrm>
            <a:off x="5591943" y="5085185"/>
            <a:ext cx="5105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ln w="18415" cmpd="sng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WE WERE AT THE </a:t>
            </a:r>
            <a:r>
              <a:rPr lang="tr-TR" sz="2400" dirty="0" smtClean="0">
                <a:ln w="18415" cmpd="sng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BEACH </a:t>
            </a:r>
            <a:r>
              <a:rPr lang="tr-TR" sz="2400" dirty="0">
                <a:ln w="18415" cmpd="sng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LAST WEEK</a:t>
            </a:r>
          </a:p>
        </p:txBody>
      </p:sp>
      <p:pic>
        <p:nvPicPr>
          <p:cNvPr id="13" name="Picture 20" descr="st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16280" y="3068961"/>
            <a:ext cx="1287462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1" descr="b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2264" y="5580064"/>
            <a:ext cx="1839912" cy="127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17 Metin kutusu"/>
          <p:cNvSpPr txBox="1"/>
          <p:nvPr/>
        </p:nvSpPr>
        <p:spPr>
          <a:xfrm>
            <a:off x="5663952" y="2996952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BEN DÜN OKULDAYDIM.</a:t>
            </a:r>
          </a:p>
        </p:txBody>
      </p:sp>
      <p:sp>
        <p:nvSpPr>
          <p:cNvPr id="19" name="18 Metin kutusu"/>
          <p:cNvSpPr txBox="1"/>
          <p:nvPr/>
        </p:nvSpPr>
        <p:spPr>
          <a:xfrm>
            <a:off x="5663952" y="5445224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BİZ GEÇEN HAFTA PLAJDAYDIK.</a:t>
            </a:r>
          </a:p>
        </p:txBody>
      </p:sp>
    </p:spTree>
    <p:extLst>
      <p:ext uri="{BB962C8B-B14F-4D97-AF65-F5344CB8AC3E}">
        <p14:creationId xmlns:p14="http://schemas.microsoft.com/office/powerpoint/2010/main" val="3008874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/>
      <p:bldP spid="6" grpId="0" animBg="1"/>
      <p:bldP spid="7" grpId="0"/>
      <p:bldP spid="9" grpId="0" animBg="1"/>
      <p:bldP spid="10" grpId="0"/>
      <p:bldP spid="11" grpId="0" animBg="1"/>
      <p:bldP spid="12" grpId="0"/>
      <p:bldP spid="18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NEGATIVE (-)</a:t>
            </a:r>
            <a:endParaRPr lang="tr-TR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3 Sağ Ok"/>
          <p:cNvSpPr/>
          <p:nvPr/>
        </p:nvSpPr>
        <p:spPr>
          <a:xfrm>
            <a:off x="4521470" y="1654684"/>
            <a:ext cx="1008112" cy="504056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4 Metin kutusu"/>
          <p:cNvSpPr txBox="1"/>
          <p:nvPr/>
        </p:nvSpPr>
        <p:spPr>
          <a:xfrm>
            <a:off x="5475830" y="1631767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WASN’T</a:t>
            </a:r>
          </a:p>
        </p:txBody>
      </p:sp>
      <p:sp>
        <p:nvSpPr>
          <p:cNvPr id="6" name="5 Metin kutusu"/>
          <p:cNvSpPr txBox="1"/>
          <p:nvPr/>
        </p:nvSpPr>
        <p:spPr>
          <a:xfrm>
            <a:off x="1991544" y="2348881"/>
            <a:ext cx="7344816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tr-TR" sz="2400" b="1" dirty="0">
                <a:ln/>
                <a:solidFill>
                  <a:schemeClr val="accent4"/>
                </a:solidFill>
              </a:rPr>
              <a:t>I WASN’T AT SCHOOL </a:t>
            </a:r>
            <a:r>
              <a:rPr lang="tr-TR" sz="2400" b="1" dirty="0" smtClean="0">
                <a:ln/>
                <a:solidFill>
                  <a:schemeClr val="accent4"/>
                </a:solidFill>
              </a:rPr>
              <a:t>YESTERDAY.</a:t>
            </a:r>
            <a:endParaRPr lang="tr-TR" sz="2400" b="1" dirty="0">
              <a:ln/>
              <a:solidFill>
                <a:schemeClr val="accent4"/>
              </a:solidFill>
            </a:endParaRPr>
          </a:p>
        </p:txBody>
      </p:sp>
      <p:sp>
        <p:nvSpPr>
          <p:cNvPr id="7" name="6 Metin kutusu"/>
          <p:cNvSpPr txBox="1"/>
          <p:nvPr/>
        </p:nvSpPr>
        <p:spPr>
          <a:xfrm>
            <a:off x="2207568" y="3717033"/>
            <a:ext cx="5688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WERE</a:t>
            </a:r>
          </a:p>
        </p:txBody>
      </p:sp>
      <p:sp>
        <p:nvSpPr>
          <p:cNvPr id="8" name="7 Sağ Ok"/>
          <p:cNvSpPr/>
          <p:nvPr/>
        </p:nvSpPr>
        <p:spPr>
          <a:xfrm>
            <a:off x="3575720" y="3861048"/>
            <a:ext cx="1008112" cy="360040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8 Metin kutusu"/>
          <p:cNvSpPr txBox="1"/>
          <p:nvPr/>
        </p:nvSpPr>
        <p:spPr>
          <a:xfrm>
            <a:off x="4871864" y="3861048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WEREN’T</a:t>
            </a:r>
          </a:p>
        </p:txBody>
      </p:sp>
      <p:sp>
        <p:nvSpPr>
          <p:cNvPr id="10" name="9 Metin kutusu"/>
          <p:cNvSpPr txBox="1"/>
          <p:nvPr/>
        </p:nvSpPr>
        <p:spPr>
          <a:xfrm>
            <a:off x="2063552" y="4725144"/>
            <a:ext cx="8604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WE WEREN’T AT THE </a:t>
            </a:r>
            <a:r>
              <a:rPr lang="tr-TR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BEACH </a:t>
            </a:r>
            <a:r>
              <a:rPr lang="tr-TR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LAST WEEK</a:t>
            </a:r>
            <a:r>
              <a:rPr lang="tr-TR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tr-TR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11 İçerik Yer Tutucusu"/>
          <p:cNvSpPr>
            <a:spLocks noGrp="1"/>
          </p:cNvSpPr>
          <p:nvPr>
            <p:ph idx="1"/>
          </p:nvPr>
        </p:nvSpPr>
        <p:spPr>
          <a:xfrm>
            <a:off x="3123242" y="1689149"/>
            <a:ext cx="1930400" cy="4476155"/>
          </a:xfrm>
        </p:spPr>
        <p:txBody>
          <a:bodyPr/>
          <a:lstStyle/>
          <a:p>
            <a:r>
              <a:rPr lang="tr-TR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WAS</a:t>
            </a:r>
            <a:endParaRPr lang="tr-TR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39898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/>
      <p:bldP spid="6" grpId="0"/>
      <p:bldP spid="7" grpId="0"/>
      <p:bldP spid="8" grpId="0" animBg="1"/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QUESTIONS(?)</a:t>
            </a:r>
            <a:endParaRPr lang="tr-TR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3 İçerik Yer Tutucusu"/>
          <p:cNvSpPr>
            <a:spLocks noGrp="1"/>
          </p:cNvSpPr>
          <p:nvPr>
            <p:ph idx="1"/>
          </p:nvPr>
        </p:nvSpPr>
        <p:spPr>
          <a:xfrm>
            <a:off x="1981200" y="2132857"/>
            <a:ext cx="1882552" cy="792088"/>
          </a:xfrm>
        </p:spPr>
        <p:txBody>
          <a:bodyPr>
            <a:normAutofit/>
          </a:bodyPr>
          <a:lstStyle/>
          <a:p>
            <a:r>
              <a:rPr lang="tr-TR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WAS</a:t>
            </a:r>
          </a:p>
          <a:p>
            <a:endParaRPr lang="tr-TR" dirty="0"/>
          </a:p>
        </p:txBody>
      </p:sp>
      <p:sp>
        <p:nvSpPr>
          <p:cNvPr id="6" name="5 Sağ Ok"/>
          <p:cNvSpPr/>
          <p:nvPr/>
        </p:nvSpPr>
        <p:spPr>
          <a:xfrm>
            <a:off x="3791744" y="2276872"/>
            <a:ext cx="936104" cy="504056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Metin kutusu"/>
          <p:cNvSpPr txBox="1"/>
          <p:nvPr/>
        </p:nvSpPr>
        <p:spPr>
          <a:xfrm>
            <a:off x="4871864" y="1484784"/>
            <a:ext cx="12241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</a:t>
            </a:r>
          </a:p>
          <a:p>
            <a:r>
              <a:rPr lang="tr-TR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SHE</a:t>
            </a:r>
          </a:p>
          <a:p>
            <a:r>
              <a:rPr lang="tr-TR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HE</a:t>
            </a:r>
          </a:p>
          <a:p>
            <a:r>
              <a:rPr lang="tr-TR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IT</a:t>
            </a:r>
          </a:p>
        </p:txBody>
      </p:sp>
      <p:sp>
        <p:nvSpPr>
          <p:cNvPr id="9" name="8 Sağ Ayraç"/>
          <p:cNvSpPr/>
          <p:nvPr/>
        </p:nvSpPr>
        <p:spPr>
          <a:xfrm>
            <a:off x="5663952" y="1556792"/>
            <a:ext cx="216024" cy="1656184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9 Metin kutusu"/>
          <p:cNvSpPr txBox="1"/>
          <p:nvPr/>
        </p:nvSpPr>
        <p:spPr>
          <a:xfrm>
            <a:off x="6023992" y="2132856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HUNGRY?</a:t>
            </a:r>
          </a:p>
        </p:txBody>
      </p:sp>
      <p:sp>
        <p:nvSpPr>
          <p:cNvPr id="11" name="10 Metin kutusu"/>
          <p:cNvSpPr txBox="1"/>
          <p:nvPr/>
        </p:nvSpPr>
        <p:spPr>
          <a:xfrm>
            <a:off x="7824192" y="1700808"/>
            <a:ext cx="367112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tr-TR" altLang="en-US" sz="2000" dirty="0" err="1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Yes</a:t>
            </a:r>
            <a:r>
              <a:rPr lang="tr-TR" altLang="en-US" sz="2000" dirty="0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, </a:t>
            </a:r>
            <a:r>
              <a:rPr lang="tr-TR" altLang="en-US" sz="2000" dirty="0" err="1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she</a:t>
            </a:r>
            <a:r>
              <a:rPr lang="tr-TR" altLang="en-US" sz="2000" dirty="0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tr-TR" altLang="en-US" sz="2000" dirty="0" err="1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was</a:t>
            </a:r>
            <a:r>
              <a:rPr lang="tr-TR" altLang="en-US" sz="2000" dirty="0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tr-TR" altLang="en-US" sz="2000" dirty="0" err="1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hungry</a:t>
            </a:r>
            <a:r>
              <a:rPr lang="tr-TR" altLang="en-US" sz="2000" dirty="0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.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tr-TR" altLang="en-US" sz="2000" dirty="0" err="1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Yes</a:t>
            </a:r>
            <a:r>
              <a:rPr lang="tr-TR" altLang="en-US" sz="2000" dirty="0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, </a:t>
            </a:r>
            <a:r>
              <a:rPr lang="tr-TR" altLang="en-US" sz="2000" dirty="0" err="1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she</a:t>
            </a:r>
            <a:r>
              <a:rPr lang="tr-TR" altLang="en-US" sz="2000" dirty="0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tr-TR" altLang="en-US" sz="2000" dirty="0" err="1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was</a:t>
            </a:r>
            <a:r>
              <a:rPr lang="tr-TR" altLang="en-US" sz="2000" dirty="0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.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tr-TR" altLang="en-US" sz="2000" dirty="0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No, </a:t>
            </a:r>
            <a:r>
              <a:rPr lang="tr-TR" altLang="en-US" sz="2000" dirty="0" err="1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she</a:t>
            </a:r>
            <a:r>
              <a:rPr lang="tr-TR" altLang="en-US" sz="2000" dirty="0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tr-TR" altLang="en-US" sz="2000" dirty="0" err="1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wasn’t</a:t>
            </a:r>
            <a:r>
              <a:rPr lang="tr-TR" altLang="en-US" sz="2000" dirty="0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tr-TR" altLang="en-US" sz="2000" dirty="0" err="1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hungry</a:t>
            </a:r>
            <a:r>
              <a:rPr lang="tr-TR" altLang="en-US" sz="2000" dirty="0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.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tr-TR" altLang="en-US" sz="2000" dirty="0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No,</a:t>
            </a:r>
            <a:r>
              <a:rPr lang="tr-TR" altLang="en-US" sz="2000" dirty="0" err="1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she</a:t>
            </a:r>
            <a:r>
              <a:rPr lang="tr-TR" altLang="en-US" sz="2000" dirty="0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tr-TR" altLang="en-US" sz="2000" dirty="0" err="1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wasn’t</a:t>
            </a:r>
            <a:r>
              <a:rPr lang="tr-TR" altLang="en-US" sz="20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latin typeface="Comic Sans MS" pitchFamily="66" charset="0"/>
              </a:rPr>
              <a:t>.</a:t>
            </a:r>
          </a:p>
          <a:p>
            <a:endParaRPr lang="tr-TR" sz="2000" dirty="0">
              <a:solidFill>
                <a:srgbClr val="00B050"/>
              </a:solidFill>
            </a:endParaRPr>
          </a:p>
        </p:txBody>
      </p:sp>
      <p:sp>
        <p:nvSpPr>
          <p:cNvPr id="12" name="11 Metin kutusu"/>
          <p:cNvSpPr txBox="1"/>
          <p:nvPr/>
        </p:nvSpPr>
        <p:spPr>
          <a:xfrm>
            <a:off x="2207568" y="4293096"/>
            <a:ext cx="3168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WERE</a:t>
            </a:r>
          </a:p>
        </p:txBody>
      </p:sp>
      <p:sp>
        <p:nvSpPr>
          <p:cNvPr id="13" name="12 Sağ Ok"/>
          <p:cNvSpPr/>
          <p:nvPr/>
        </p:nvSpPr>
        <p:spPr>
          <a:xfrm>
            <a:off x="3791744" y="4365104"/>
            <a:ext cx="936104" cy="504056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13 Metin kutusu"/>
          <p:cNvSpPr txBox="1"/>
          <p:nvPr/>
        </p:nvSpPr>
        <p:spPr>
          <a:xfrm>
            <a:off x="5015880" y="3789041"/>
            <a:ext cx="20882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YOU</a:t>
            </a:r>
          </a:p>
          <a:p>
            <a:r>
              <a:rPr lang="tr-TR" sz="2800" dirty="0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WE </a:t>
            </a:r>
          </a:p>
          <a:p>
            <a:r>
              <a:rPr lang="tr-TR" sz="2800" dirty="0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THEY</a:t>
            </a:r>
          </a:p>
        </p:txBody>
      </p:sp>
      <p:sp>
        <p:nvSpPr>
          <p:cNvPr id="15" name="14 Sağ Ayraç"/>
          <p:cNvSpPr/>
          <p:nvPr/>
        </p:nvSpPr>
        <p:spPr>
          <a:xfrm>
            <a:off x="5951984" y="3861048"/>
            <a:ext cx="360040" cy="1368152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15 Metin kutusu"/>
          <p:cNvSpPr txBox="1"/>
          <p:nvPr/>
        </p:nvSpPr>
        <p:spPr>
          <a:xfrm>
            <a:off x="6528048" y="4293096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  <p:sp>
        <p:nvSpPr>
          <p:cNvPr id="17" name="16 Metin kutusu"/>
          <p:cNvSpPr txBox="1"/>
          <p:nvPr/>
        </p:nvSpPr>
        <p:spPr>
          <a:xfrm>
            <a:off x="6680448" y="4445496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  <p:sp>
        <p:nvSpPr>
          <p:cNvPr id="18" name="17 Metin kutusu"/>
          <p:cNvSpPr txBox="1"/>
          <p:nvPr/>
        </p:nvSpPr>
        <p:spPr>
          <a:xfrm>
            <a:off x="6832848" y="4597896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  <p:sp>
        <p:nvSpPr>
          <p:cNvPr id="19" name="18 Metin kutusu"/>
          <p:cNvSpPr txBox="1"/>
          <p:nvPr/>
        </p:nvSpPr>
        <p:spPr>
          <a:xfrm>
            <a:off x="6456040" y="4149080"/>
            <a:ext cx="2448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altLang="en-US" sz="2000" dirty="0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at </a:t>
            </a:r>
            <a:r>
              <a:rPr lang="tr-TR" altLang="en-US" sz="2000" dirty="0" err="1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the</a:t>
            </a:r>
            <a:r>
              <a:rPr lang="tr-TR" altLang="en-US" sz="2000" dirty="0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tr-TR" altLang="en-US" sz="2000" dirty="0" err="1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theatre</a:t>
            </a:r>
            <a:r>
              <a:rPr lang="tr-TR" altLang="en-US" sz="2000" dirty="0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tr-TR" altLang="en-US" sz="2000" dirty="0" err="1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last</a:t>
            </a:r>
            <a:r>
              <a:rPr lang="tr-TR" altLang="en-US" sz="2000" dirty="0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tr-TR" altLang="en-US" sz="2000" dirty="0" err="1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weekend</a:t>
            </a:r>
            <a:r>
              <a:rPr lang="tr-TR" altLang="en-US" sz="2000" dirty="0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?</a:t>
            </a:r>
            <a:endParaRPr lang="en-US" altLang="en-US" sz="2000" dirty="0">
              <a:ln w="18415" cmpd="sng">
                <a:solidFill>
                  <a:srgbClr val="00B050"/>
                </a:solidFill>
                <a:prstDash val="solid"/>
              </a:ln>
              <a:solidFill>
                <a:srgbClr val="00B05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20" name="19 Metin kutusu"/>
          <p:cNvSpPr txBox="1"/>
          <p:nvPr/>
        </p:nvSpPr>
        <p:spPr>
          <a:xfrm>
            <a:off x="8832303" y="4077072"/>
            <a:ext cx="237272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tr-TR" altLang="en-US" sz="2000" dirty="0" err="1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Yes</a:t>
            </a:r>
            <a:r>
              <a:rPr lang="tr-TR" altLang="en-US" sz="2000" dirty="0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, </a:t>
            </a:r>
            <a:r>
              <a:rPr lang="tr-TR" altLang="en-US" sz="2000" dirty="0" err="1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we</a:t>
            </a:r>
            <a:r>
              <a:rPr lang="tr-TR" altLang="en-US" sz="2000" dirty="0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tr-TR" altLang="en-US" sz="2000" dirty="0" err="1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were</a:t>
            </a:r>
            <a:r>
              <a:rPr lang="tr-TR" altLang="en-US" sz="2000" dirty="0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.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tr-TR" altLang="en-US" sz="2000" dirty="0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No,</a:t>
            </a:r>
            <a:r>
              <a:rPr lang="tr-TR" altLang="en-US" sz="2000" dirty="0" err="1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we</a:t>
            </a:r>
            <a:r>
              <a:rPr lang="tr-TR" altLang="en-US" sz="2000" dirty="0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tr-TR" altLang="en-US" sz="2000" dirty="0" err="1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weren’t</a:t>
            </a:r>
            <a:endParaRPr lang="tr-TR" sz="2000" dirty="0">
              <a:ln w="18415" cmpd="sng">
                <a:solidFill>
                  <a:srgbClr val="00B050"/>
                </a:solidFill>
                <a:prstDash val="solid"/>
              </a:ln>
              <a:solidFill>
                <a:srgbClr val="00B05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9460" name="Picture 4" descr="yürüyen insan gif ile ilgili görsel sonucu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360" y="4869160"/>
            <a:ext cx="3528392" cy="19888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90831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3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8" dur="2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6" grpId="0" animBg="1"/>
      <p:bldP spid="7" grpId="0"/>
      <p:bldP spid="9" grpId="0" animBg="1"/>
      <p:bldP spid="10" grpId="0"/>
      <p:bldP spid="12" grpId="0"/>
      <p:bldP spid="13" grpId="0" animBg="1"/>
      <p:bldP spid="14" grpId="0"/>
      <p:bldP spid="15" grpId="0" animBg="1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Unvan 1"/>
          <p:cNvSpPr>
            <a:spLocks noGrp="1" noChangeArrowheads="1"/>
          </p:cNvSpPr>
          <p:nvPr>
            <p:ph type="title"/>
          </p:nvPr>
        </p:nvSpPr>
        <p:spPr>
          <a:xfrm>
            <a:off x="185738" y="-11113"/>
            <a:ext cx="11320462" cy="1190626"/>
          </a:xfrm>
        </p:spPr>
        <p:txBody>
          <a:bodyPr/>
          <a:lstStyle/>
          <a:p>
            <a:r>
              <a:rPr lang="tr-TR" altLang="tr-TR" b="1" dirty="0" smtClean="0">
                <a:solidFill>
                  <a:srgbClr val="FF0000"/>
                </a:solidFill>
              </a:rPr>
              <a:t>NOUN SENTENCES(İSİM CÜMLELERİ)</a:t>
            </a:r>
            <a:endParaRPr altLang="tr-TR" b="1" dirty="0" smtClean="0">
              <a:solidFill>
                <a:srgbClr val="FF0000"/>
              </a:solidFill>
            </a:endParaRPr>
          </a:p>
        </p:txBody>
      </p:sp>
      <p:sp>
        <p:nvSpPr>
          <p:cNvPr id="15363" name="İçerik Yer Tutucusu 2"/>
          <p:cNvSpPr>
            <a:spLocks noGrp="1" noChangeArrowheads="1"/>
          </p:cNvSpPr>
          <p:nvPr>
            <p:ph idx="1"/>
          </p:nvPr>
        </p:nvSpPr>
        <p:spPr>
          <a:xfrm>
            <a:off x="284163" y="835025"/>
            <a:ext cx="9832294" cy="5751513"/>
          </a:xfrm>
        </p:spPr>
        <p:txBody>
          <a:bodyPr/>
          <a:lstStyle/>
          <a:p>
            <a:r>
              <a:rPr lang="tr-TR" altLang="tr-TR" dirty="0" smtClean="0"/>
              <a:t>İçinde bir hareket, iş olmayan; sadece bir ‘’</a:t>
            </a:r>
            <a:r>
              <a:rPr lang="tr-TR" altLang="tr-TR" dirty="0" err="1" smtClean="0"/>
              <a:t>durum’’u</a:t>
            </a:r>
            <a:r>
              <a:rPr lang="tr-TR" altLang="tr-TR" dirty="0" smtClean="0"/>
              <a:t> anlatan cümlelerdir. </a:t>
            </a:r>
          </a:p>
          <a:p>
            <a:r>
              <a:rPr lang="tr-TR" altLang="tr-TR" dirty="0" smtClean="0"/>
              <a:t>Bu cümleler, </a:t>
            </a:r>
            <a:r>
              <a:rPr lang="tr-TR" altLang="tr-TR" b="1" dirty="0" smtClean="0">
                <a:solidFill>
                  <a:srgbClr val="FF0000"/>
                </a:solidFill>
              </a:rPr>
              <a:t>BE</a:t>
            </a:r>
            <a:r>
              <a:rPr lang="tr-TR" altLang="tr-TR" dirty="0" smtClean="0"/>
              <a:t> fiiliyle kurulur. BE ise her özneye göre değişir; </a:t>
            </a:r>
          </a:p>
          <a:p>
            <a:r>
              <a:rPr lang="tr-TR" altLang="tr-TR" sz="2400" b="1" dirty="0" smtClean="0">
                <a:sym typeface="Wingdings" panose="05000000000000000000" pitchFamily="2" charset="2"/>
              </a:rPr>
              <a:t>1. I </a:t>
            </a:r>
            <a:r>
              <a:rPr lang="tr-TR" altLang="tr-TR" sz="2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am</a:t>
            </a:r>
            <a:r>
              <a:rPr lang="tr-TR" altLang="tr-TR" sz="2400" b="1" dirty="0" smtClean="0">
                <a:sym typeface="Wingdings" panose="05000000000000000000" pitchFamily="2" charset="2"/>
              </a:rPr>
              <a:t> </a:t>
            </a:r>
            <a:r>
              <a:rPr lang="tr-TR" altLang="tr-TR" sz="2400" b="1" dirty="0" err="1" smtClean="0">
                <a:sym typeface="Wingdings" panose="05000000000000000000" pitchFamily="2" charset="2"/>
              </a:rPr>
              <a:t>happy</a:t>
            </a:r>
            <a:r>
              <a:rPr lang="tr-TR" altLang="tr-TR" sz="2400" b="1" dirty="0" smtClean="0">
                <a:sym typeface="Wingdings" panose="05000000000000000000" pitchFamily="2" charset="2"/>
              </a:rPr>
              <a:t>.</a:t>
            </a:r>
          </a:p>
          <a:p>
            <a:r>
              <a:rPr lang="tr-TR" altLang="tr-TR" sz="2400" b="1" dirty="0" smtClean="0">
                <a:sym typeface="Wingdings" panose="05000000000000000000" pitchFamily="2" charset="2"/>
              </a:rPr>
              <a:t>2. </a:t>
            </a:r>
            <a:r>
              <a:rPr lang="tr-TR" altLang="tr-TR" sz="2400" b="1" dirty="0" err="1" smtClean="0">
                <a:sym typeface="Wingdings" panose="05000000000000000000" pitchFamily="2" charset="2"/>
              </a:rPr>
              <a:t>She</a:t>
            </a:r>
            <a:r>
              <a:rPr lang="tr-TR" altLang="tr-TR" sz="2400" b="1" dirty="0" smtClean="0">
                <a:sym typeface="Wingdings" panose="05000000000000000000" pitchFamily="2" charset="2"/>
              </a:rPr>
              <a:t> </a:t>
            </a:r>
            <a:r>
              <a:rPr lang="tr-TR" altLang="tr-TR" sz="2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is</a:t>
            </a:r>
            <a:r>
              <a:rPr lang="tr-TR" altLang="tr-TR" sz="2400" b="1" dirty="0" smtClean="0">
                <a:sym typeface="Wingdings" panose="05000000000000000000" pitchFamily="2" charset="2"/>
              </a:rPr>
              <a:t> </a:t>
            </a:r>
            <a:r>
              <a:rPr lang="tr-TR" altLang="tr-TR" sz="2400" b="1" dirty="0" err="1" smtClean="0">
                <a:sym typeface="Wingdings" panose="05000000000000000000" pitchFamily="2" charset="2"/>
              </a:rPr>
              <a:t>sad</a:t>
            </a:r>
            <a:r>
              <a:rPr lang="tr-TR" altLang="tr-TR" sz="2400" b="1" dirty="0" smtClean="0">
                <a:sym typeface="Wingdings" panose="05000000000000000000" pitchFamily="2" charset="2"/>
              </a:rPr>
              <a:t>.							</a:t>
            </a:r>
          </a:p>
          <a:p>
            <a:r>
              <a:rPr lang="tr-TR" altLang="tr-TR" sz="2400" b="1" dirty="0" smtClean="0">
                <a:sym typeface="Wingdings" panose="05000000000000000000" pitchFamily="2" charset="2"/>
              </a:rPr>
              <a:t>3. He </a:t>
            </a:r>
            <a:r>
              <a:rPr lang="tr-TR" altLang="tr-TR" sz="2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is</a:t>
            </a:r>
            <a:r>
              <a:rPr lang="tr-TR" altLang="tr-TR" sz="2400" b="1" dirty="0" smtClean="0">
                <a:sym typeface="Wingdings" panose="05000000000000000000" pitchFamily="2" charset="2"/>
              </a:rPr>
              <a:t> at </a:t>
            </a:r>
            <a:r>
              <a:rPr lang="tr-TR" altLang="tr-TR" sz="2400" b="1" dirty="0" err="1" smtClean="0">
                <a:sym typeface="Wingdings" panose="05000000000000000000" pitchFamily="2" charset="2"/>
              </a:rPr>
              <a:t>home</a:t>
            </a:r>
            <a:r>
              <a:rPr lang="tr-TR" altLang="tr-TR" sz="2400" b="1" dirty="0" smtClean="0">
                <a:sym typeface="Wingdings" panose="05000000000000000000" pitchFamily="2" charset="2"/>
              </a:rPr>
              <a:t>.</a:t>
            </a:r>
          </a:p>
          <a:p>
            <a:r>
              <a:rPr lang="tr-TR" altLang="tr-TR" sz="2400" b="1" dirty="0" smtClean="0">
                <a:sym typeface="Wingdings" panose="05000000000000000000" pitchFamily="2" charset="2"/>
              </a:rPr>
              <a:t>4. </a:t>
            </a:r>
            <a:r>
              <a:rPr lang="tr-TR" altLang="tr-TR" sz="2400" b="1" dirty="0" err="1" smtClean="0">
                <a:sym typeface="Wingdings" panose="05000000000000000000" pitchFamily="2" charset="2"/>
              </a:rPr>
              <a:t>We</a:t>
            </a:r>
            <a:r>
              <a:rPr lang="tr-TR" altLang="tr-TR" sz="2400" b="1" dirty="0" smtClean="0">
                <a:sym typeface="Wingdings" panose="05000000000000000000" pitchFamily="2" charset="2"/>
              </a:rPr>
              <a:t> </a:t>
            </a:r>
            <a:r>
              <a:rPr lang="tr-TR" altLang="tr-TR" sz="24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are</a:t>
            </a:r>
            <a:r>
              <a:rPr lang="tr-TR" altLang="tr-TR" sz="2400" b="1" dirty="0" smtClean="0">
                <a:sym typeface="Wingdings" panose="05000000000000000000" pitchFamily="2" charset="2"/>
              </a:rPr>
              <a:t> at </a:t>
            </a:r>
            <a:r>
              <a:rPr lang="tr-TR" altLang="tr-TR" sz="2400" b="1" dirty="0" err="1" smtClean="0">
                <a:sym typeface="Wingdings" panose="05000000000000000000" pitchFamily="2" charset="2"/>
              </a:rPr>
              <a:t>cinema</a:t>
            </a:r>
            <a:r>
              <a:rPr lang="tr-TR" altLang="tr-TR" sz="2400" b="1" dirty="0" smtClean="0">
                <a:sym typeface="Wingdings" panose="05000000000000000000" pitchFamily="2" charset="2"/>
              </a:rPr>
              <a:t>.</a:t>
            </a:r>
          </a:p>
          <a:p>
            <a:r>
              <a:rPr lang="tr-TR" altLang="tr-TR" sz="2400" b="1" dirty="0" smtClean="0">
                <a:sym typeface="Wingdings" panose="05000000000000000000" pitchFamily="2" charset="2"/>
              </a:rPr>
              <a:t>5. My </a:t>
            </a:r>
            <a:r>
              <a:rPr lang="tr-TR" altLang="tr-TR" sz="2400" b="1" dirty="0" err="1" smtClean="0">
                <a:sym typeface="Wingdings" panose="05000000000000000000" pitchFamily="2" charset="2"/>
              </a:rPr>
              <a:t>mother</a:t>
            </a:r>
            <a:r>
              <a:rPr lang="tr-TR" altLang="tr-TR" sz="2400" b="1" dirty="0" smtClean="0">
                <a:sym typeface="Wingdings" panose="05000000000000000000" pitchFamily="2" charset="2"/>
              </a:rPr>
              <a:t> </a:t>
            </a:r>
            <a:r>
              <a:rPr lang="tr-TR" altLang="tr-TR" sz="2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is</a:t>
            </a:r>
            <a:r>
              <a:rPr lang="tr-TR" altLang="tr-TR" sz="2400" b="1" dirty="0" smtClean="0">
                <a:sym typeface="Wingdings" panose="05000000000000000000" pitchFamily="2" charset="2"/>
              </a:rPr>
              <a:t> </a:t>
            </a:r>
            <a:r>
              <a:rPr lang="tr-TR" altLang="tr-TR" sz="2400" b="1" dirty="0" err="1" smtClean="0">
                <a:sym typeface="Wingdings" panose="05000000000000000000" pitchFamily="2" charset="2"/>
              </a:rPr>
              <a:t>tired</a:t>
            </a:r>
            <a:r>
              <a:rPr lang="tr-TR" altLang="tr-TR" sz="2400" b="1" dirty="0" smtClean="0">
                <a:sym typeface="Wingdings" panose="05000000000000000000" pitchFamily="2" charset="2"/>
              </a:rPr>
              <a:t>.</a:t>
            </a:r>
          </a:p>
          <a:p>
            <a:r>
              <a:rPr lang="tr-TR" altLang="tr-TR" sz="2400" b="1" dirty="0" smtClean="0">
                <a:sym typeface="Wingdings" panose="05000000000000000000" pitchFamily="2" charset="2"/>
              </a:rPr>
              <a:t>6. My </a:t>
            </a:r>
            <a:r>
              <a:rPr lang="tr-TR" altLang="tr-TR" sz="2400" b="1" dirty="0" err="1" smtClean="0">
                <a:sym typeface="Wingdings" panose="05000000000000000000" pitchFamily="2" charset="2"/>
              </a:rPr>
              <a:t>sister</a:t>
            </a:r>
            <a:r>
              <a:rPr lang="tr-TR" altLang="tr-TR" sz="2400" b="1" dirty="0" smtClean="0">
                <a:sym typeface="Wingdings" panose="05000000000000000000" pitchFamily="2" charset="2"/>
              </a:rPr>
              <a:t> </a:t>
            </a:r>
            <a:r>
              <a:rPr lang="tr-TR" altLang="tr-TR" sz="2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is</a:t>
            </a:r>
            <a:r>
              <a:rPr lang="tr-TR" altLang="tr-TR" sz="2400" b="1" dirty="0" smtClean="0">
                <a:sym typeface="Wingdings" panose="05000000000000000000" pitchFamily="2" charset="2"/>
              </a:rPr>
              <a:t> </a:t>
            </a:r>
            <a:r>
              <a:rPr lang="tr-TR" altLang="tr-TR" sz="2400" b="1" dirty="0" err="1" smtClean="0">
                <a:sym typeface="Wingdings" panose="05000000000000000000" pitchFamily="2" charset="2"/>
              </a:rPr>
              <a:t>angry</a:t>
            </a:r>
            <a:r>
              <a:rPr lang="tr-TR" altLang="tr-TR" sz="2400" b="1" dirty="0" smtClean="0">
                <a:sym typeface="Wingdings" panose="05000000000000000000" pitchFamily="2" charset="2"/>
              </a:rPr>
              <a:t>.</a:t>
            </a:r>
          </a:p>
          <a:p>
            <a:r>
              <a:rPr lang="tr-TR" altLang="tr-TR" sz="2400" b="1" dirty="0" smtClean="0">
                <a:sym typeface="Wingdings" panose="05000000000000000000" pitchFamily="2" charset="2"/>
              </a:rPr>
              <a:t>7. I </a:t>
            </a:r>
            <a:r>
              <a:rPr lang="tr-TR" altLang="tr-TR" sz="2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am</a:t>
            </a:r>
            <a:r>
              <a:rPr lang="tr-TR" altLang="tr-TR" sz="2400" b="1" dirty="0" smtClean="0">
                <a:sym typeface="Wingdings" panose="05000000000000000000" pitchFamily="2" charset="2"/>
              </a:rPr>
              <a:t> </a:t>
            </a:r>
            <a:r>
              <a:rPr lang="tr-TR" altLang="tr-TR" sz="2400" b="1" dirty="0" err="1" smtClean="0">
                <a:sym typeface="Wingdings" panose="05000000000000000000" pitchFamily="2" charset="2"/>
              </a:rPr>
              <a:t>with</a:t>
            </a:r>
            <a:r>
              <a:rPr lang="tr-TR" altLang="tr-TR" sz="2400" b="1" dirty="0" smtClean="0">
                <a:sym typeface="Wingdings" panose="05000000000000000000" pitchFamily="2" charset="2"/>
              </a:rPr>
              <a:t> Ayşe.</a:t>
            </a:r>
          </a:p>
          <a:p>
            <a:endParaRPr lang="en-US" altLang="tr-TR" b="1" dirty="0" smtClean="0"/>
          </a:p>
        </p:txBody>
      </p:sp>
      <p:sp>
        <p:nvSpPr>
          <p:cNvPr id="3" name="Dikdörtgen 2"/>
          <p:cNvSpPr/>
          <p:nvPr/>
        </p:nvSpPr>
        <p:spPr>
          <a:xfrm>
            <a:off x="6995886" y="2261125"/>
            <a:ext cx="275771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sz="2000" i="1" u="sng" dirty="0" err="1">
                <a:solidFill>
                  <a:srgbClr val="FF0000"/>
                </a:solidFill>
              </a:rPr>
              <a:t>He,She,It</a:t>
            </a:r>
            <a:r>
              <a:rPr lang="tr-TR" altLang="tr-TR" sz="2000" i="1" u="sng" dirty="0">
                <a:solidFill>
                  <a:srgbClr val="FF0000"/>
                </a:solidFill>
              </a:rPr>
              <a:t> </a:t>
            </a:r>
            <a:r>
              <a:rPr lang="tr-TR" altLang="tr-TR" sz="2000" dirty="0"/>
              <a:t>--</a:t>
            </a:r>
            <a:r>
              <a:rPr lang="tr-TR" altLang="tr-TR" sz="2000" dirty="0">
                <a:sym typeface="Wingdings" panose="05000000000000000000" pitchFamily="2" charset="2"/>
              </a:rPr>
              <a:t> </a:t>
            </a:r>
            <a:r>
              <a:rPr lang="tr-TR" altLang="tr-TR" sz="2000" b="1" dirty="0">
                <a:sym typeface="Wingdings" panose="05000000000000000000" pitchFamily="2" charset="2"/>
              </a:rPr>
              <a:t>is</a:t>
            </a:r>
          </a:p>
          <a:p>
            <a:r>
              <a:rPr lang="tr-TR" altLang="tr-TR" sz="2000" dirty="0">
                <a:sym typeface="Wingdings" panose="05000000000000000000" pitchFamily="2" charset="2"/>
              </a:rPr>
              <a:t>                                                                                                     </a:t>
            </a:r>
            <a:r>
              <a:rPr lang="tr-TR" altLang="tr-TR" sz="2000" dirty="0" smtClean="0">
                <a:sym typeface="Wingdings" panose="05000000000000000000" pitchFamily="2" charset="2"/>
              </a:rPr>
              <a:t> </a:t>
            </a:r>
            <a:r>
              <a:rPr lang="tr-TR" altLang="tr-TR" sz="2000" i="1" u="sng" dirty="0">
                <a:solidFill>
                  <a:srgbClr val="FF0000"/>
                </a:solidFill>
                <a:sym typeface="Wingdings" panose="05000000000000000000" pitchFamily="2" charset="2"/>
              </a:rPr>
              <a:t>I-</a:t>
            </a:r>
            <a:r>
              <a:rPr lang="tr-TR" altLang="tr-TR" sz="2000" dirty="0">
                <a:sym typeface="Wingdings" panose="05000000000000000000" pitchFamily="2" charset="2"/>
              </a:rPr>
              <a:t>-</a:t>
            </a:r>
            <a:r>
              <a:rPr lang="tr-TR" altLang="tr-TR" sz="2000" b="1" dirty="0">
                <a:sym typeface="Wingdings" panose="05000000000000000000" pitchFamily="2" charset="2"/>
              </a:rPr>
              <a:t>am</a:t>
            </a:r>
          </a:p>
          <a:p>
            <a:r>
              <a:rPr lang="tr-TR" altLang="tr-TR" sz="2000" dirty="0">
                <a:sym typeface="Wingdings" panose="05000000000000000000" pitchFamily="2" charset="2"/>
              </a:rPr>
              <a:t>                                                                                                    </a:t>
            </a:r>
            <a:r>
              <a:rPr lang="tr-TR" altLang="tr-TR" sz="2000" dirty="0" smtClean="0">
                <a:sym typeface="Wingdings" panose="05000000000000000000" pitchFamily="2" charset="2"/>
              </a:rPr>
              <a:t> </a:t>
            </a:r>
            <a:r>
              <a:rPr lang="tr-TR" altLang="tr-TR" sz="2000" i="1" u="sng" dirty="0" err="1">
                <a:solidFill>
                  <a:srgbClr val="FF0000"/>
                </a:solidFill>
                <a:sym typeface="Wingdings" panose="05000000000000000000" pitchFamily="2" charset="2"/>
              </a:rPr>
              <a:t>You</a:t>
            </a:r>
            <a:r>
              <a:rPr lang="tr-TR" altLang="tr-TR" sz="2000" i="1" u="sng" dirty="0">
                <a:solidFill>
                  <a:srgbClr val="FF0000"/>
                </a:solidFill>
                <a:sym typeface="Wingdings" panose="05000000000000000000" pitchFamily="2" charset="2"/>
              </a:rPr>
              <a:t>, </a:t>
            </a:r>
            <a:r>
              <a:rPr lang="tr-TR" altLang="tr-TR" sz="2000" i="1" u="sng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we</a:t>
            </a:r>
            <a:r>
              <a:rPr lang="tr-TR" altLang="tr-TR" sz="2000" i="1" u="sng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tr-TR" altLang="tr-TR" sz="2000" i="1" u="sng" dirty="0">
                <a:solidFill>
                  <a:srgbClr val="FF0000"/>
                </a:solidFill>
                <a:sym typeface="Wingdings" panose="05000000000000000000" pitchFamily="2" charset="2"/>
              </a:rPr>
              <a:t>, </a:t>
            </a:r>
            <a:r>
              <a:rPr lang="tr-TR" altLang="tr-TR" sz="2000" i="1" u="sng" dirty="0" err="1">
                <a:solidFill>
                  <a:srgbClr val="FF0000"/>
                </a:solidFill>
                <a:sym typeface="Wingdings" panose="05000000000000000000" pitchFamily="2" charset="2"/>
              </a:rPr>
              <a:t>they</a:t>
            </a:r>
            <a:r>
              <a:rPr lang="tr-TR" altLang="tr-TR" sz="2000" i="1" u="sng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tr-TR" altLang="tr-TR" sz="2000" dirty="0">
                <a:sym typeface="Wingdings" panose="05000000000000000000" pitchFamily="2" charset="2"/>
              </a:rPr>
              <a:t> </a:t>
            </a:r>
            <a:r>
              <a:rPr lang="tr-TR" altLang="tr-TR" sz="2000" b="1" dirty="0" err="1">
                <a:sym typeface="Wingdings" panose="05000000000000000000" pitchFamily="2" charset="2"/>
              </a:rPr>
              <a:t>are</a:t>
            </a:r>
            <a:endParaRPr lang="tr-TR" altLang="tr-TR" sz="2000" b="1" dirty="0">
              <a:sym typeface="Wingdings" panose="05000000000000000000" pitchFamily="2" charset="2"/>
            </a:endParaRPr>
          </a:p>
        </p:txBody>
      </p:sp>
      <p:sp>
        <p:nvSpPr>
          <p:cNvPr id="4" name="Sağ Ok 3"/>
          <p:cNvSpPr/>
          <p:nvPr/>
        </p:nvSpPr>
        <p:spPr>
          <a:xfrm>
            <a:off x="2536939" y="2251810"/>
            <a:ext cx="1016000" cy="346248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Sağ Ok 6"/>
          <p:cNvSpPr/>
          <p:nvPr/>
        </p:nvSpPr>
        <p:spPr>
          <a:xfrm>
            <a:off x="2536939" y="2779227"/>
            <a:ext cx="1016000" cy="355860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Sağ Ok 7"/>
          <p:cNvSpPr/>
          <p:nvPr/>
        </p:nvSpPr>
        <p:spPr>
          <a:xfrm>
            <a:off x="2805453" y="3138326"/>
            <a:ext cx="1016000" cy="355860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Sağ Ok 8"/>
          <p:cNvSpPr/>
          <p:nvPr/>
        </p:nvSpPr>
        <p:spPr>
          <a:xfrm>
            <a:off x="3313453" y="3610444"/>
            <a:ext cx="1016000" cy="355860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Sağ Ok 9"/>
          <p:cNvSpPr/>
          <p:nvPr/>
        </p:nvSpPr>
        <p:spPr>
          <a:xfrm>
            <a:off x="3411992" y="4089344"/>
            <a:ext cx="1016000" cy="355860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Sağ Ok 10"/>
          <p:cNvSpPr/>
          <p:nvPr/>
        </p:nvSpPr>
        <p:spPr>
          <a:xfrm>
            <a:off x="3313453" y="4568389"/>
            <a:ext cx="1016000" cy="355860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Sağ Ok 11"/>
          <p:cNvSpPr/>
          <p:nvPr/>
        </p:nvSpPr>
        <p:spPr>
          <a:xfrm>
            <a:off x="3044939" y="5047289"/>
            <a:ext cx="1016000" cy="355860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Dikdörtgen 4"/>
          <p:cNvSpPr/>
          <p:nvPr/>
        </p:nvSpPr>
        <p:spPr>
          <a:xfrm>
            <a:off x="3626825" y="2228502"/>
            <a:ext cx="17606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altLang="tr-TR" sz="2400" b="1" dirty="0" smtClean="0">
                <a:sym typeface="Wingdings" panose="05000000000000000000" pitchFamily="2" charset="2"/>
              </a:rPr>
              <a:t>I </a:t>
            </a:r>
            <a:r>
              <a:rPr lang="tr-TR" altLang="tr-TR" sz="24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was</a:t>
            </a:r>
            <a:r>
              <a:rPr lang="tr-TR" altLang="tr-TR" sz="2400" b="1" dirty="0" smtClean="0">
                <a:sym typeface="Wingdings" panose="05000000000000000000" pitchFamily="2" charset="2"/>
              </a:rPr>
              <a:t> </a:t>
            </a:r>
            <a:r>
              <a:rPr lang="tr-TR" altLang="tr-TR" sz="2400" b="1" dirty="0" err="1">
                <a:sym typeface="Wingdings" panose="05000000000000000000" pitchFamily="2" charset="2"/>
              </a:rPr>
              <a:t>happy</a:t>
            </a:r>
            <a:r>
              <a:rPr lang="tr-TR" altLang="tr-TR" sz="2400" b="1" dirty="0">
                <a:sym typeface="Wingdings" panose="05000000000000000000" pitchFamily="2" charset="2"/>
              </a:rPr>
              <a:t>.</a:t>
            </a:r>
          </a:p>
        </p:txBody>
      </p:sp>
      <p:sp>
        <p:nvSpPr>
          <p:cNvPr id="14" name="Dikdörtgen 13"/>
          <p:cNvSpPr/>
          <p:nvPr/>
        </p:nvSpPr>
        <p:spPr>
          <a:xfrm>
            <a:off x="3557484" y="2615068"/>
            <a:ext cx="18660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altLang="tr-TR" b="1" dirty="0" smtClean="0">
                <a:sym typeface="Wingdings" panose="05000000000000000000" pitchFamily="2" charset="2"/>
              </a:rPr>
              <a:t> </a:t>
            </a:r>
            <a:r>
              <a:rPr lang="tr-TR" altLang="tr-TR" sz="2400" b="1" dirty="0" err="1" smtClean="0">
                <a:sym typeface="Wingdings" panose="05000000000000000000" pitchFamily="2" charset="2"/>
              </a:rPr>
              <a:t>She</a:t>
            </a:r>
            <a:r>
              <a:rPr lang="tr-TR" altLang="tr-TR" sz="2400" b="1" dirty="0" smtClean="0">
                <a:sym typeface="Wingdings" panose="05000000000000000000" pitchFamily="2" charset="2"/>
              </a:rPr>
              <a:t> </a:t>
            </a:r>
            <a:r>
              <a:rPr lang="tr-TR" altLang="tr-TR" sz="24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was</a:t>
            </a:r>
            <a:r>
              <a:rPr lang="tr-TR" altLang="tr-TR" sz="2400" b="1" dirty="0" smtClean="0">
                <a:sym typeface="Wingdings" panose="05000000000000000000" pitchFamily="2" charset="2"/>
              </a:rPr>
              <a:t> </a:t>
            </a:r>
            <a:r>
              <a:rPr lang="tr-TR" altLang="tr-TR" sz="2400" b="1" dirty="0" err="1" smtClean="0">
                <a:sym typeface="Wingdings" panose="05000000000000000000" pitchFamily="2" charset="2"/>
              </a:rPr>
              <a:t>sad</a:t>
            </a:r>
            <a:r>
              <a:rPr lang="tr-TR" altLang="tr-TR" sz="2400" b="1" dirty="0" smtClean="0">
                <a:sym typeface="Wingdings" panose="05000000000000000000" pitchFamily="2" charset="2"/>
              </a:rPr>
              <a:t>.</a:t>
            </a:r>
            <a:endParaRPr lang="tr-TR" altLang="tr-TR" sz="2400" b="1" dirty="0">
              <a:sym typeface="Wingdings" panose="05000000000000000000" pitchFamily="2" charset="2"/>
            </a:endParaRPr>
          </a:p>
        </p:txBody>
      </p:sp>
      <p:sp>
        <p:nvSpPr>
          <p:cNvPr id="15" name="Dikdörtgen 14"/>
          <p:cNvSpPr/>
          <p:nvPr/>
        </p:nvSpPr>
        <p:spPr>
          <a:xfrm>
            <a:off x="3839978" y="3074640"/>
            <a:ext cx="23697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altLang="tr-TR" b="1" dirty="0" smtClean="0">
                <a:sym typeface="Wingdings" panose="05000000000000000000" pitchFamily="2" charset="2"/>
              </a:rPr>
              <a:t> </a:t>
            </a:r>
            <a:r>
              <a:rPr lang="tr-TR" altLang="tr-TR" sz="2400" b="1" dirty="0" smtClean="0">
                <a:sym typeface="Wingdings" panose="05000000000000000000" pitchFamily="2" charset="2"/>
              </a:rPr>
              <a:t>He </a:t>
            </a:r>
            <a:r>
              <a:rPr lang="tr-TR" altLang="tr-TR" sz="24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was</a:t>
            </a:r>
            <a:r>
              <a:rPr lang="tr-TR" altLang="tr-TR" sz="2400" b="1" dirty="0" smtClean="0">
                <a:sym typeface="Wingdings" panose="05000000000000000000" pitchFamily="2" charset="2"/>
              </a:rPr>
              <a:t> at </a:t>
            </a:r>
            <a:r>
              <a:rPr lang="tr-TR" altLang="tr-TR" sz="2400" b="1" dirty="0" err="1" smtClean="0">
                <a:sym typeface="Wingdings" panose="05000000000000000000" pitchFamily="2" charset="2"/>
              </a:rPr>
              <a:t>home</a:t>
            </a:r>
            <a:r>
              <a:rPr lang="tr-TR" altLang="tr-TR" sz="2400" b="1" dirty="0" smtClean="0">
                <a:sym typeface="Wingdings" panose="05000000000000000000" pitchFamily="2" charset="2"/>
              </a:rPr>
              <a:t>.</a:t>
            </a:r>
            <a:endParaRPr lang="tr-TR" altLang="tr-TR" sz="2400" b="1" dirty="0">
              <a:sym typeface="Wingdings" panose="05000000000000000000" pitchFamily="2" charset="2"/>
            </a:endParaRPr>
          </a:p>
        </p:txBody>
      </p:sp>
      <p:sp>
        <p:nvSpPr>
          <p:cNvPr id="16" name="Dikdörtgen 15"/>
          <p:cNvSpPr/>
          <p:nvPr/>
        </p:nvSpPr>
        <p:spPr>
          <a:xfrm>
            <a:off x="4329453" y="3474068"/>
            <a:ext cx="27233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altLang="tr-TR" sz="2400" b="1" dirty="0" err="1" smtClean="0">
                <a:sym typeface="Wingdings" panose="05000000000000000000" pitchFamily="2" charset="2"/>
              </a:rPr>
              <a:t>We</a:t>
            </a:r>
            <a:r>
              <a:rPr lang="tr-TR" altLang="tr-TR" sz="2400" b="1" dirty="0" smtClean="0">
                <a:sym typeface="Wingdings" panose="05000000000000000000" pitchFamily="2" charset="2"/>
              </a:rPr>
              <a:t> </a:t>
            </a:r>
            <a:r>
              <a:rPr lang="tr-TR" altLang="tr-TR" sz="24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were</a:t>
            </a:r>
            <a:r>
              <a:rPr lang="tr-TR" altLang="tr-TR" sz="2400" b="1" dirty="0" smtClean="0">
                <a:sym typeface="Wingdings" panose="05000000000000000000" pitchFamily="2" charset="2"/>
              </a:rPr>
              <a:t> at </a:t>
            </a:r>
            <a:r>
              <a:rPr lang="tr-TR" altLang="tr-TR" sz="2400" b="1" dirty="0" err="1" smtClean="0">
                <a:sym typeface="Wingdings" panose="05000000000000000000" pitchFamily="2" charset="2"/>
              </a:rPr>
              <a:t>cinema</a:t>
            </a:r>
            <a:r>
              <a:rPr lang="tr-TR" altLang="tr-TR" sz="2400" b="1" dirty="0" smtClean="0">
                <a:sym typeface="Wingdings" panose="05000000000000000000" pitchFamily="2" charset="2"/>
              </a:rPr>
              <a:t>.</a:t>
            </a:r>
            <a:endParaRPr lang="tr-TR" altLang="tr-TR" sz="2400" b="1" dirty="0">
              <a:sym typeface="Wingdings" panose="05000000000000000000" pitchFamily="2" charset="2"/>
            </a:endParaRPr>
          </a:p>
        </p:txBody>
      </p:sp>
      <p:sp>
        <p:nvSpPr>
          <p:cNvPr id="17" name="Dikdörtgen 16"/>
          <p:cNvSpPr/>
          <p:nvPr/>
        </p:nvSpPr>
        <p:spPr>
          <a:xfrm>
            <a:off x="4427992" y="3994964"/>
            <a:ext cx="20341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altLang="tr-TR" b="1" dirty="0">
                <a:sym typeface="Wingdings" panose="05000000000000000000" pitchFamily="2" charset="2"/>
              </a:rPr>
              <a:t> </a:t>
            </a:r>
            <a:r>
              <a:rPr lang="tr-TR" altLang="tr-TR" sz="2400" b="1" dirty="0" err="1" smtClean="0">
                <a:sym typeface="Wingdings" panose="05000000000000000000" pitchFamily="2" charset="2"/>
              </a:rPr>
              <a:t>She</a:t>
            </a:r>
            <a:r>
              <a:rPr lang="tr-TR" altLang="tr-TR" sz="2400" b="1" dirty="0" smtClean="0">
                <a:sym typeface="Wingdings" panose="05000000000000000000" pitchFamily="2" charset="2"/>
              </a:rPr>
              <a:t> </a:t>
            </a:r>
            <a:r>
              <a:rPr lang="tr-TR" altLang="tr-TR" sz="24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was</a:t>
            </a:r>
            <a:r>
              <a:rPr lang="tr-TR" altLang="tr-TR" sz="2400" b="1" dirty="0" smtClean="0">
                <a:sym typeface="Wingdings" panose="05000000000000000000" pitchFamily="2" charset="2"/>
              </a:rPr>
              <a:t> </a:t>
            </a:r>
            <a:r>
              <a:rPr lang="tr-TR" altLang="tr-TR" sz="2400" b="1" dirty="0" err="1" smtClean="0">
                <a:sym typeface="Wingdings" panose="05000000000000000000" pitchFamily="2" charset="2"/>
              </a:rPr>
              <a:t>tired</a:t>
            </a:r>
            <a:r>
              <a:rPr lang="tr-TR" altLang="tr-TR" sz="2400" b="1" dirty="0" smtClean="0">
                <a:sym typeface="Wingdings" panose="05000000000000000000" pitchFamily="2" charset="2"/>
              </a:rPr>
              <a:t>.</a:t>
            </a:r>
            <a:endParaRPr lang="tr-TR" altLang="tr-TR" sz="2400" b="1" dirty="0">
              <a:sym typeface="Wingdings" panose="05000000000000000000" pitchFamily="2" charset="2"/>
            </a:endParaRPr>
          </a:p>
        </p:txBody>
      </p:sp>
      <p:sp>
        <p:nvSpPr>
          <p:cNvPr id="18" name="Dikdörtgen 17"/>
          <p:cNvSpPr/>
          <p:nvPr/>
        </p:nvSpPr>
        <p:spPr>
          <a:xfrm>
            <a:off x="4357092" y="4468054"/>
            <a:ext cx="21259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altLang="tr-TR" b="1" dirty="0">
                <a:sym typeface="Wingdings" panose="05000000000000000000" pitchFamily="2" charset="2"/>
              </a:rPr>
              <a:t> </a:t>
            </a:r>
            <a:r>
              <a:rPr lang="tr-TR" altLang="tr-TR" sz="2400" b="1" dirty="0" err="1" smtClean="0">
                <a:sym typeface="Wingdings" panose="05000000000000000000" pitchFamily="2" charset="2"/>
              </a:rPr>
              <a:t>She</a:t>
            </a:r>
            <a:r>
              <a:rPr lang="tr-TR" altLang="tr-TR" sz="2400" b="1" dirty="0" smtClean="0">
                <a:sym typeface="Wingdings" panose="05000000000000000000" pitchFamily="2" charset="2"/>
              </a:rPr>
              <a:t> </a:t>
            </a:r>
            <a:r>
              <a:rPr lang="tr-TR" altLang="tr-TR" sz="24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was</a:t>
            </a:r>
            <a:r>
              <a:rPr lang="tr-TR" altLang="tr-TR" sz="2400" b="1" dirty="0" smtClean="0">
                <a:sym typeface="Wingdings" panose="05000000000000000000" pitchFamily="2" charset="2"/>
              </a:rPr>
              <a:t> </a:t>
            </a:r>
            <a:r>
              <a:rPr lang="tr-TR" altLang="tr-TR" sz="2400" b="1" dirty="0" err="1" smtClean="0">
                <a:sym typeface="Wingdings" panose="05000000000000000000" pitchFamily="2" charset="2"/>
              </a:rPr>
              <a:t>angry</a:t>
            </a:r>
            <a:r>
              <a:rPr lang="tr-TR" altLang="tr-TR" sz="2400" b="1" dirty="0">
                <a:sym typeface="Wingdings" panose="05000000000000000000" pitchFamily="2" charset="2"/>
              </a:rPr>
              <a:t>.</a:t>
            </a:r>
          </a:p>
        </p:txBody>
      </p:sp>
      <p:sp>
        <p:nvSpPr>
          <p:cNvPr id="19" name="Dikdörtgen 18"/>
          <p:cNvSpPr/>
          <p:nvPr/>
        </p:nvSpPr>
        <p:spPr>
          <a:xfrm>
            <a:off x="4248650" y="4994386"/>
            <a:ext cx="22862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altLang="tr-TR" b="1" dirty="0" smtClean="0">
                <a:sym typeface="Wingdings" panose="05000000000000000000" pitchFamily="2" charset="2"/>
              </a:rPr>
              <a:t> </a:t>
            </a:r>
            <a:r>
              <a:rPr lang="tr-TR" altLang="tr-TR" sz="2400" b="1" dirty="0">
                <a:sym typeface="Wingdings" panose="05000000000000000000" pitchFamily="2" charset="2"/>
              </a:rPr>
              <a:t>I </a:t>
            </a:r>
            <a:r>
              <a:rPr lang="tr-TR" altLang="tr-TR" sz="24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was</a:t>
            </a:r>
            <a:r>
              <a:rPr lang="tr-TR" altLang="tr-TR" sz="2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tr-TR" altLang="tr-TR" sz="2400" b="1" dirty="0" err="1" smtClean="0">
                <a:sym typeface="Wingdings" panose="05000000000000000000" pitchFamily="2" charset="2"/>
              </a:rPr>
              <a:t>with</a:t>
            </a:r>
            <a:r>
              <a:rPr lang="tr-TR" altLang="tr-TR" sz="2400" b="1" dirty="0" smtClean="0">
                <a:sym typeface="Wingdings" panose="05000000000000000000" pitchFamily="2" charset="2"/>
              </a:rPr>
              <a:t> Ayşe.</a:t>
            </a:r>
            <a:endParaRPr lang="tr-TR" altLang="tr-TR" sz="2400" b="1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270186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3" grpId="0"/>
      <p:bldP spid="4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5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isometricOffAxis1Right"/>
              <a:lightRig rig="threePt" dir="t"/>
            </a:scene3d>
          </a:bodyPr>
          <a:lstStyle/>
          <a:p>
            <a:pPr algn="ctr"/>
            <a:r>
              <a:rPr lang="tr-TR" sz="7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EXERCISES</a:t>
            </a:r>
            <a:endParaRPr lang="tr-TR" sz="72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- </a:t>
            </a:r>
            <a:r>
              <a:rPr lang="tr-TR" alt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She</a:t>
            </a:r>
            <a:r>
              <a:rPr lang="tr-T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……..at </a:t>
            </a:r>
            <a:r>
              <a:rPr lang="tr-TR" alt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the</a:t>
            </a:r>
            <a:r>
              <a:rPr lang="tr-T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park </a:t>
            </a:r>
            <a:r>
              <a:rPr lang="tr-TR" alt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yesterday</a:t>
            </a:r>
            <a:r>
              <a:rPr lang="tr-T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.(+)</a:t>
            </a:r>
            <a:endParaRPr lang="en-US" alt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  <a:p>
            <a:pPr>
              <a:buNone/>
            </a:pPr>
            <a:r>
              <a:rPr lang="tr-TR" alt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tr-T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………. </a:t>
            </a:r>
            <a:r>
              <a:rPr lang="tr-TR" alt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she</a:t>
            </a:r>
            <a:r>
              <a:rPr lang="tr-T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at </a:t>
            </a:r>
            <a:r>
              <a:rPr lang="tr-TR" alt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the</a:t>
            </a:r>
            <a:r>
              <a:rPr lang="tr-T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park </a:t>
            </a:r>
            <a:r>
              <a:rPr lang="tr-TR" alt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yesterday</a:t>
            </a:r>
            <a:r>
              <a:rPr lang="tr-T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?(?)</a:t>
            </a:r>
          </a:p>
          <a:p>
            <a:pPr>
              <a:buFontTx/>
              <a:buChar char="-"/>
            </a:pPr>
            <a:r>
              <a:rPr lang="tr-TR" alt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We</a:t>
            </a:r>
            <a:r>
              <a:rPr lang="tr-T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……….</a:t>
            </a:r>
            <a:r>
              <a:rPr lang="tr-TR" alt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to</a:t>
            </a:r>
            <a:r>
              <a:rPr lang="tr-T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tr-TR" alt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the</a:t>
            </a:r>
            <a:r>
              <a:rPr lang="tr-T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tr-TR" alt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hospital</a:t>
            </a:r>
            <a:r>
              <a:rPr lang="tr-T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tr-TR" alt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to</a:t>
            </a:r>
            <a:r>
              <a:rPr lang="tr-T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tr-TR" alt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visit</a:t>
            </a:r>
            <a:r>
              <a:rPr lang="tr-T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her </a:t>
            </a:r>
            <a:r>
              <a:rPr lang="tr-TR" alt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friend</a:t>
            </a:r>
            <a:r>
              <a:rPr lang="tr-T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tr-TR" alt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last</a:t>
            </a:r>
            <a:r>
              <a:rPr lang="tr-T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tr-TR" alt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week</a:t>
            </a:r>
            <a:r>
              <a:rPr lang="tr-T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.(-)</a:t>
            </a:r>
          </a:p>
          <a:p>
            <a:pPr>
              <a:buFontTx/>
              <a:buChar char="-"/>
            </a:pPr>
            <a:r>
              <a:rPr lang="tr-T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- </a:t>
            </a:r>
            <a:r>
              <a:rPr lang="tr-TR" alt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They</a:t>
            </a:r>
            <a:r>
              <a:rPr lang="tr-T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……… </a:t>
            </a:r>
            <a:r>
              <a:rPr lang="tr-TR" alt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to</a:t>
            </a:r>
            <a:r>
              <a:rPr lang="tr-T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tr-TR" alt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the</a:t>
            </a:r>
            <a:r>
              <a:rPr lang="tr-T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tr-TR" alt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hospital</a:t>
            </a:r>
            <a:r>
              <a:rPr lang="tr-T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tr-TR" alt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to</a:t>
            </a:r>
            <a:r>
              <a:rPr lang="tr-T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tr-TR" alt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visit</a:t>
            </a:r>
            <a:r>
              <a:rPr lang="tr-T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her </a:t>
            </a:r>
            <a:r>
              <a:rPr lang="tr-TR" alt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friend</a:t>
            </a:r>
            <a:r>
              <a:rPr lang="tr-T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tr-TR" alt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last</a:t>
            </a:r>
            <a:r>
              <a:rPr lang="tr-T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tr-TR" alt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week</a:t>
            </a:r>
            <a:r>
              <a:rPr lang="tr-T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.(+)</a:t>
            </a:r>
          </a:p>
          <a:p>
            <a:pPr>
              <a:buFontTx/>
              <a:buChar char="-"/>
            </a:pPr>
            <a:endParaRPr lang="en-US" altLang="en-US" dirty="0" smtClean="0">
              <a:latin typeface="Comic Sans MS" pitchFamily="66" charset="0"/>
            </a:endParaRPr>
          </a:p>
          <a:p>
            <a:pPr>
              <a:buFontTx/>
              <a:buChar char="-"/>
            </a:pPr>
            <a:endParaRPr lang="en-US" altLang="en-US" dirty="0" smtClean="0">
              <a:latin typeface="Comic Sans MS" pitchFamily="66" charset="0"/>
            </a:endParaRPr>
          </a:p>
          <a:p>
            <a:endParaRPr lang="tr-TR" dirty="0"/>
          </a:p>
        </p:txBody>
      </p:sp>
      <p:pic>
        <p:nvPicPr>
          <p:cNvPr id="20482" name="Picture 2" descr="soru işareti gif ile ilgili görsel sonucu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78375" y="4210277"/>
            <a:ext cx="1081677" cy="19666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84529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Örnek soru</a:t>
            </a:r>
            <a:endParaRPr lang="tr-TR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They .................. at home last night. </a:t>
            </a:r>
            <a:b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A) was </a:t>
            </a:r>
            <a:b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B) is </a:t>
            </a:r>
            <a:b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C) were </a:t>
            </a:r>
            <a:b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D) isn’t</a:t>
            </a:r>
            <a:endParaRPr lang="tr-TR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5 Oval"/>
          <p:cNvSpPr/>
          <p:nvPr/>
        </p:nvSpPr>
        <p:spPr>
          <a:xfrm>
            <a:off x="1089405" y="4522507"/>
            <a:ext cx="720080" cy="64807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71973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/>
          <p:cNvSpPr txBox="1">
            <a:spLocks/>
          </p:cNvSpPr>
          <p:nvPr/>
        </p:nvSpPr>
        <p:spPr>
          <a:xfrm>
            <a:off x="172872" y="302537"/>
            <a:ext cx="6186985" cy="253619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Where</a:t>
            </a:r>
            <a:r>
              <a:rPr lang="tr-TR" sz="7200" b="1" dirty="0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 </a:t>
            </a:r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did</a:t>
            </a:r>
            <a:r>
              <a:rPr lang="tr-TR" sz="7200" b="1" dirty="0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 Albert Einstein </a:t>
            </a:r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grow</a:t>
            </a:r>
            <a:r>
              <a:rPr lang="tr-TR" sz="7200" b="1" dirty="0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 </a:t>
            </a:r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up</a:t>
            </a:r>
            <a:r>
              <a:rPr lang="tr-TR" sz="7200" b="1" dirty="0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?</a:t>
            </a:r>
            <a:endParaRPr lang="tr-TR" sz="7200" b="1" dirty="0">
              <a:ln w="10160">
                <a:solidFill>
                  <a:schemeClr val="accent5"/>
                </a:solidFill>
                <a:prstDash val="solid"/>
              </a:ln>
              <a:gradFill>
                <a:gsLst>
                  <a:gs pos="50000">
                    <a:srgbClr val="00B0F0"/>
                  </a:gs>
                  <a:gs pos="5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Unvan 1"/>
          <p:cNvSpPr txBox="1">
            <a:spLocks/>
          </p:cNvSpPr>
          <p:nvPr/>
        </p:nvSpPr>
        <p:spPr>
          <a:xfrm>
            <a:off x="172872" y="2666139"/>
            <a:ext cx="8187837" cy="25726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600" b="1" dirty="0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He </a:t>
            </a:r>
            <a:r>
              <a:rPr lang="tr-TR" sz="6600" b="1" dirty="0" err="1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grew</a:t>
            </a:r>
            <a:r>
              <a:rPr lang="tr-TR" sz="6600" b="1" dirty="0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6600" b="1" dirty="0" err="1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up</a:t>
            </a:r>
            <a:r>
              <a:rPr lang="tr-TR" sz="6600" b="1" dirty="0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in  </a:t>
            </a:r>
            <a:r>
              <a:rPr lang="tr-TR" sz="6600" b="1" dirty="0" err="1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Munich</a:t>
            </a:r>
            <a:r>
              <a:rPr lang="tr-TR" sz="6600" b="1" dirty="0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</a:t>
            </a:r>
          </a:p>
          <a:p>
            <a:endParaRPr lang="tr-TR" sz="6600" b="1" dirty="0">
              <a:ln w="12700">
                <a:noFill/>
                <a:prstDash val="solid"/>
              </a:ln>
              <a:gradFill>
                <a:gsLst>
                  <a:gs pos="50000">
                    <a:srgbClr val="FF0000"/>
                  </a:gs>
                  <a:gs pos="50000">
                    <a:srgbClr val="00B050"/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AutoShape 2" descr="born clipart ile ilgili gÃ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026" name="Picture 2" descr="mÃ¼nchen clipart ile ilgili gÃ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9639" y="398218"/>
            <a:ext cx="3410600" cy="5972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1392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/>
          <p:cNvSpPr txBox="1">
            <a:spLocks/>
          </p:cNvSpPr>
          <p:nvPr/>
        </p:nvSpPr>
        <p:spPr>
          <a:xfrm>
            <a:off x="172872" y="302537"/>
            <a:ext cx="7824717" cy="253619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66000">
                      <a:srgbClr val="99FFCC"/>
                    </a:gs>
                    <a:gs pos="59000">
                      <a:srgbClr val="5F5F5F"/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When</a:t>
            </a:r>
            <a:r>
              <a:rPr lang="tr-TR" sz="7200" b="1" dirty="0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66000">
                      <a:srgbClr val="99FFCC"/>
                    </a:gs>
                    <a:gs pos="59000">
                      <a:srgbClr val="5F5F5F"/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 </a:t>
            </a:r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66000">
                      <a:srgbClr val="99FFCC"/>
                    </a:gs>
                    <a:gs pos="59000">
                      <a:srgbClr val="5F5F5F"/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did</a:t>
            </a:r>
            <a:r>
              <a:rPr lang="tr-TR" sz="7200" b="1" dirty="0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66000">
                      <a:srgbClr val="99FFCC"/>
                    </a:gs>
                    <a:gs pos="59000">
                      <a:srgbClr val="5F5F5F"/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 Einstein </a:t>
            </a:r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66000">
                      <a:srgbClr val="99FFCC"/>
                    </a:gs>
                    <a:gs pos="59000">
                      <a:srgbClr val="5F5F5F"/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move</a:t>
            </a:r>
            <a:r>
              <a:rPr lang="tr-TR" sz="7200" b="1" dirty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66000">
                      <a:srgbClr val="99FFCC"/>
                    </a:gs>
                    <a:gs pos="59000">
                      <a:srgbClr val="5F5F5F"/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 </a:t>
            </a:r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66000">
                      <a:srgbClr val="99FFCC"/>
                    </a:gs>
                    <a:gs pos="59000">
                      <a:srgbClr val="5F5F5F"/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to</a:t>
            </a:r>
            <a:r>
              <a:rPr lang="tr-TR" sz="7200" b="1" dirty="0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66000">
                      <a:srgbClr val="99FFCC"/>
                    </a:gs>
                    <a:gs pos="59000">
                      <a:srgbClr val="5F5F5F"/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 </a:t>
            </a:r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66000">
                      <a:srgbClr val="99FFCC"/>
                    </a:gs>
                    <a:gs pos="59000">
                      <a:srgbClr val="5F5F5F"/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Munich</a:t>
            </a:r>
            <a:r>
              <a:rPr lang="tr-TR" sz="7200" b="1" dirty="0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66000">
                      <a:srgbClr val="99FFCC"/>
                    </a:gs>
                    <a:gs pos="59000">
                      <a:srgbClr val="5F5F5F"/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 </a:t>
            </a:r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66000">
                      <a:srgbClr val="99FFCC"/>
                    </a:gs>
                    <a:gs pos="59000">
                      <a:srgbClr val="5F5F5F"/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with</a:t>
            </a:r>
            <a:r>
              <a:rPr lang="tr-TR" sz="7200" b="1" dirty="0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66000">
                      <a:srgbClr val="99FFCC"/>
                    </a:gs>
                    <a:gs pos="59000">
                      <a:srgbClr val="5F5F5F"/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 his </a:t>
            </a:r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66000">
                      <a:srgbClr val="99FFCC"/>
                    </a:gs>
                    <a:gs pos="59000">
                      <a:srgbClr val="5F5F5F"/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family</a:t>
            </a:r>
            <a:r>
              <a:rPr lang="tr-TR" sz="7200" b="1" dirty="0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66000">
                      <a:srgbClr val="99FFCC"/>
                    </a:gs>
                    <a:gs pos="59000">
                      <a:srgbClr val="5F5F5F"/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  ?</a:t>
            </a:r>
            <a:endParaRPr lang="tr-TR" sz="7200" b="1" dirty="0">
              <a:ln w="10160">
                <a:solidFill>
                  <a:schemeClr val="accent5"/>
                </a:solidFill>
                <a:prstDash val="solid"/>
              </a:ln>
              <a:gradFill>
                <a:gsLst>
                  <a:gs pos="66000">
                    <a:srgbClr val="99FFCC"/>
                  </a:gs>
                  <a:gs pos="59000">
                    <a:srgbClr val="5F5F5F"/>
                  </a:gs>
                </a:gsLst>
                <a:lin ang="5400000" scaled="1"/>
              </a:gra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Unvan 1"/>
          <p:cNvSpPr txBox="1">
            <a:spLocks/>
          </p:cNvSpPr>
          <p:nvPr/>
        </p:nvSpPr>
        <p:spPr>
          <a:xfrm>
            <a:off x="1" y="2838734"/>
            <a:ext cx="6400800" cy="25726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6600" b="1" dirty="0" err="1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They</a:t>
            </a:r>
            <a:r>
              <a:rPr lang="tr-TR" sz="6600" b="1" dirty="0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 </a:t>
            </a:r>
            <a:r>
              <a:rPr lang="tr-TR" sz="6600" b="1" dirty="0" err="1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moved</a:t>
            </a:r>
            <a:r>
              <a:rPr lang="tr-TR" sz="6600" b="1" dirty="0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 </a:t>
            </a:r>
            <a:r>
              <a:rPr lang="tr-TR" sz="6600" b="1" dirty="0" err="1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to</a:t>
            </a:r>
            <a:r>
              <a:rPr lang="tr-TR" sz="6600" b="1" dirty="0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  </a:t>
            </a:r>
            <a:r>
              <a:rPr lang="tr-TR" sz="6600" b="1" dirty="0" err="1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Munich</a:t>
            </a:r>
            <a:r>
              <a:rPr lang="tr-TR" sz="6600" b="1" dirty="0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 </a:t>
            </a:r>
          </a:p>
          <a:p>
            <a:pPr algn="ctr"/>
            <a:r>
              <a:rPr lang="tr-TR" sz="6600" b="1" dirty="0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İn 1880.</a:t>
            </a:r>
            <a:endParaRPr lang="tr-TR" sz="6600" b="1" dirty="0">
              <a:ln w="12700">
                <a:noFill/>
                <a:prstDash val="solid"/>
              </a:ln>
              <a:gradFill>
                <a:gsLst>
                  <a:gs pos="50000">
                    <a:srgbClr val="FF0000"/>
                  </a:gs>
                  <a:gs pos="5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+mn-lt"/>
            </a:endParaRPr>
          </a:p>
        </p:txBody>
      </p:sp>
      <p:sp>
        <p:nvSpPr>
          <p:cNvPr id="2" name="AutoShape 2" descr="born clipart ile ilgili gÃ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2050" name="Picture 2" descr="move clipart ile ilgili gÃ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826" y="618591"/>
            <a:ext cx="4067331" cy="5872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1199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/>
          <p:cNvSpPr txBox="1">
            <a:spLocks/>
          </p:cNvSpPr>
          <p:nvPr/>
        </p:nvSpPr>
        <p:spPr>
          <a:xfrm>
            <a:off x="172872" y="302537"/>
            <a:ext cx="7824717" cy="253619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63000">
                      <a:srgbClr val="FF0000"/>
                    </a:gs>
                    <a:gs pos="75000">
                      <a:schemeClr val="tx1"/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Why</a:t>
            </a:r>
            <a:r>
              <a:rPr lang="tr-TR" sz="7200" b="1" dirty="0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63000">
                      <a:srgbClr val="FF0000"/>
                    </a:gs>
                    <a:gs pos="75000">
                      <a:schemeClr val="tx1"/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 </a:t>
            </a:r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63000">
                      <a:srgbClr val="FF0000"/>
                    </a:gs>
                    <a:gs pos="75000">
                      <a:schemeClr val="tx1"/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did</a:t>
            </a:r>
            <a:r>
              <a:rPr lang="tr-TR" sz="7200" b="1" dirty="0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63000">
                      <a:srgbClr val="FF0000"/>
                    </a:gs>
                    <a:gs pos="75000">
                      <a:schemeClr val="tx1"/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 he </a:t>
            </a:r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63000">
                      <a:srgbClr val="FF0000"/>
                    </a:gs>
                    <a:gs pos="75000">
                      <a:schemeClr val="tx1"/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move</a:t>
            </a:r>
            <a:r>
              <a:rPr lang="tr-TR" sz="7200" b="1" dirty="0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63000">
                      <a:srgbClr val="FF0000"/>
                    </a:gs>
                    <a:gs pos="75000">
                      <a:schemeClr val="tx1"/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 </a:t>
            </a:r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63000">
                      <a:srgbClr val="FF0000"/>
                    </a:gs>
                    <a:gs pos="75000">
                      <a:schemeClr val="tx1"/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to</a:t>
            </a:r>
            <a:r>
              <a:rPr lang="tr-TR" sz="7200" b="1" dirty="0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63000">
                      <a:srgbClr val="FF0000"/>
                    </a:gs>
                    <a:gs pos="75000">
                      <a:schemeClr val="tx1"/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 </a:t>
            </a:r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63000">
                      <a:srgbClr val="FF0000"/>
                    </a:gs>
                    <a:gs pos="75000">
                      <a:schemeClr val="tx1"/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Zurich</a:t>
            </a:r>
            <a:r>
              <a:rPr lang="tr-TR" sz="7200" b="1" dirty="0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63000">
                      <a:srgbClr val="FF0000"/>
                    </a:gs>
                    <a:gs pos="75000">
                      <a:schemeClr val="tx1"/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?</a:t>
            </a:r>
            <a:endParaRPr lang="tr-TR" sz="7200" b="1" dirty="0">
              <a:ln w="10160">
                <a:solidFill>
                  <a:schemeClr val="accent5"/>
                </a:solidFill>
                <a:prstDash val="solid"/>
              </a:ln>
              <a:gradFill>
                <a:gsLst>
                  <a:gs pos="63000">
                    <a:srgbClr val="FF0000"/>
                  </a:gs>
                  <a:gs pos="75000">
                    <a:schemeClr val="tx1"/>
                  </a:gs>
                </a:gsLst>
                <a:lin ang="5400000" scaled="1"/>
              </a:gra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Unvan 1"/>
          <p:cNvSpPr txBox="1">
            <a:spLocks/>
          </p:cNvSpPr>
          <p:nvPr/>
        </p:nvSpPr>
        <p:spPr>
          <a:xfrm>
            <a:off x="1" y="2838734"/>
            <a:ext cx="6400800" cy="25726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6600" b="1" dirty="0" smtClean="0">
                <a:ln w="12700">
                  <a:noFill/>
                  <a:prstDash val="solid"/>
                </a:ln>
                <a:gradFill>
                  <a:gsLst>
                    <a:gs pos="65000">
                      <a:srgbClr val="FF0000"/>
                    </a:gs>
                    <a:gs pos="77000">
                      <a:schemeClr val="bg1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He </a:t>
            </a:r>
            <a:r>
              <a:rPr lang="tr-TR" sz="6600" b="1" dirty="0" err="1" smtClean="0">
                <a:ln w="12700">
                  <a:noFill/>
                  <a:prstDash val="solid"/>
                </a:ln>
                <a:gradFill>
                  <a:gsLst>
                    <a:gs pos="65000">
                      <a:srgbClr val="FF0000"/>
                    </a:gs>
                    <a:gs pos="77000">
                      <a:schemeClr val="bg1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moved</a:t>
            </a:r>
            <a:r>
              <a:rPr lang="tr-TR" sz="6600" b="1" dirty="0" smtClean="0">
                <a:ln w="12700">
                  <a:noFill/>
                  <a:prstDash val="solid"/>
                </a:ln>
                <a:gradFill>
                  <a:gsLst>
                    <a:gs pos="65000">
                      <a:srgbClr val="FF0000"/>
                    </a:gs>
                    <a:gs pos="77000">
                      <a:schemeClr val="bg1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 </a:t>
            </a:r>
            <a:r>
              <a:rPr lang="tr-TR" sz="6600" b="1" dirty="0" err="1" smtClean="0">
                <a:ln w="12700">
                  <a:noFill/>
                  <a:prstDash val="solid"/>
                </a:ln>
                <a:gradFill>
                  <a:gsLst>
                    <a:gs pos="65000">
                      <a:srgbClr val="FF0000"/>
                    </a:gs>
                    <a:gs pos="77000">
                      <a:schemeClr val="bg1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to</a:t>
            </a:r>
            <a:r>
              <a:rPr lang="tr-TR" sz="6600" b="1" dirty="0" smtClean="0">
                <a:ln w="12700">
                  <a:noFill/>
                  <a:prstDash val="solid"/>
                </a:ln>
                <a:gradFill>
                  <a:gsLst>
                    <a:gs pos="65000">
                      <a:srgbClr val="FF0000"/>
                    </a:gs>
                    <a:gs pos="77000">
                      <a:schemeClr val="bg1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 </a:t>
            </a:r>
            <a:r>
              <a:rPr lang="tr-TR" sz="6600" b="1" dirty="0" err="1" smtClean="0">
                <a:ln w="12700">
                  <a:noFill/>
                  <a:prstDash val="solid"/>
                </a:ln>
                <a:gradFill>
                  <a:gsLst>
                    <a:gs pos="65000">
                      <a:srgbClr val="FF0000"/>
                    </a:gs>
                    <a:gs pos="77000">
                      <a:schemeClr val="bg1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Zurich</a:t>
            </a:r>
            <a:r>
              <a:rPr lang="tr-TR" sz="6600" b="1" dirty="0" smtClean="0">
                <a:ln w="12700">
                  <a:noFill/>
                  <a:prstDash val="solid"/>
                </a:ln>
                <a:gradFill>
                  <a:gsLst>
                    <a:gs pos="65000">
                      <a:srgbClr val="FF0000"/>
                    </a:gs>
                    <a:gs pos="77000">
                      <a:schemeClr val="bg1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 </a:t>
            </a:r>
            <a:r>
              <a:rPr lang="tr-TR" sz="6600" b="1" dirty="0" err="1" smtClean="0">
                <a:ln w="12700">
                  <a:noFill/>
                  <a:prstDash val="solid"/>
                </a:ln>
                <a:gradFill>
                  <a:gsLst>
                    <a:gs pos="65000">
                      <a:srgbClr val="FF0000"/>
                    </a:gs>
                    <a:gs pos="77000">
                      <a:schemeClr val="bg1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to</a:t>
            </a:r>
            <a:r>
              <a:rPr lang="tr-TR" sz="6600" b="1" dirty="0" smtClean="0">
                <a:ln w="12700">
                  <a:noFill/>
                  <a:prstDash val="solid"/>
                </a:ln>
                <a:gradFill>
                  <a:gsLst>
                    <a:gs pos="65000">
                      <a:srgbClr val="FF0000"/>
                    </a:gs>
                    <a:gs pos="77000">
                      <a:schemeClr val="bg1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 </a:t>
            </a:r>
            <a:r>
              <a:rPr lang="tr-TR" sz="6600" b="1" dirty="0" err="1" smtClean="0">
                <a:ln w="12700">
                  <a:noFill/>
                  <a:prstDash val="solid"/>
                </a:ln>
                <a:gradFill>
                  <a:gsLst>
                    <a:gs pos="65000">
                      <a:srgbClr val="FF0000"/>
                    </a:gs>
                    <a:gs pos="77000">
                      <a:schemeClr val="bg1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get</a:t>
            </a:r>
            <a:r>
              <a:rPr lang="tr-TR" sz="6600" b="1" dirty="0" smtClean="0">
                <a:ln w="12700">
                  <a:noFill/>
                  <a:prstDash val="solid"/>
                </a:ln>
                <a:gradFill>
                  <a:gsLst>
                    <a:gs pos="65000">
                      <a:srgbClr val="FF0000"/>
                    </a:gs>
                    <a:gs pos="77000">
                      <a:schemeClr val="bg1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 a diploma.</a:t>
            </a:r>
            <a:endParaRPr lang="tr-TR" sz="6600" b="1" dirty="0">
              <a:ln w="12700">
                <a:noFill/>
                <a:prstDash val="solid"/>
              </a:ln>
              <a:gradFill>
                <a:gsLst>
                  <a:gs pos="65000">
                    <a:srgbClr val="FF0000"/>
                  </a:gs>
                  <a:gs pos="77000">
                    <a:schemeClr val="bg1"/>
                  </a:gs>
                </a:gsLst>
                <a:lin ang="5400000" scaled="1"/>
              </a:gra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+mn-lt"/>
            </a:endParaRPr>
          </a:p>
        </p:txBody>
      </p:sp>
      <p:sp>
        <p:nvSpPr>
          <p:cNvPr id="2" name="AutoShape 2" descr="born clipart ile ilgili gÃ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392" y="684810"/>
            <a:ext cx="3649769" cy="4726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705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/>
          <p:cNvSpPr txBox="1">
            <a:spLocks/>
          </p:cNvSpPr>
          <p:nvPr/>
        </p:nvSpPr>
        <p:spPr>
          <a:xfrm>
            <a:off x="172872" y="302537"/>
            <a:ext cx="7217279" cy="253619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What</a:t>
            </a:r>
            <a:r>
              <a:rPr lang="tr-TR" sz="7200" b="1" dirty="0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 </a:t>
            </a:r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happened</a:t>
            </a:r>
            <a:r>
              <a:rPr lang="tr-TR" sz="7200" b="1" dirty="0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 in 1903?</a:t>
            </a:r>
            <a:endParaRPr lang="tr-TR" sz="7200" b="1" dirty="0">
              <a:ln w="10160">
                <a:solidFill>
                  <a:schemeClr val="accent5"/>
                </a:solidFill>
                <a:prstDash val="solid"/>
              </a:ln>
              <a:gradFill>
                <a:gsLst>
                  <a:gs pos="50000">
                    <a:srgbClr val="00B0F0"/>
                  </a:gs>
                  <a:gs pos="5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Unvan 1"/>
          <p:cNvSpPr txBox="1">
            <a:spLocks/>
          </p:cNvSpPr>
          <p:nvPr/>
        </p:nvSpPr>
        <p:spPr>
          <a:xfrm>
            <a:off x="1" y="2838734"/>
            <a:ext cx="6400800" cy="25726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6600" b="1" dirty="0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He </a:t>
            </a:r>
            <a:r>
              <a:rPr lang="tr-TR" sz="6600" b="1" dirty="0" err="1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got</a:t>
            </a:r>
            <a:r>
              <a:rPr lang="tr-TR" sz="6600" b="1" dirty="0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 </a:t>
            </a:r>
            <a:r>
              <a:rPr lang="tr-TR" sz="6600" b="1" dirty="0" err="1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married</a:t>
            </a:r>
            <a:r>
              <a:rPr lang="tr-TR" sz="6600" b="1" dirty="0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 </a:t>
            </a:r>
            <a:r>
              <a:rPr lang="tr-TR" sz="6600" b="1" dirty="0" err="1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to</a:t>
            </a:r>
            <a:r>
              <a:rPr lang="tr-TR" sz="6600" b="1" dirty="0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 his </a:t>
            </a:r>
            <a:r>
              <a:rPr lang="tr-TR" sz="6600" b="1" dirty="0" err="1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college</a:t>
            </a:r>
            <a:r>
              <a:rPr lang="tr-TR" sz="6600" b="1" dirty="0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 </a:t>
            </a:r>
            <a:r>
              <a:rPr lang="tr-TR" sz="6600" b="1" dirty="0" err="1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mate</a:t>
            </a:r>
            <a:r>
              <a:rPr lang="tr-TR" sz="6600" b="1" dirty="0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.</a:t>
            </a:r>
            <a:endParaRPr lang="tr-TR" sz="6600" b="1" dirty="0">
              <a:ln w="12700">
                <a:noFill/>
                <a:prstDash val="solid"/>
              </a:ln>
              <a:gradFill>
                <a:gsLst>
                  <a:gs pos="50000">
                    <a:srgbClr val="FF0000"/>
                  </a:gs>
                  <a:gs pos="50000">
                    <a:srgbClr val="00B050"/>
                  </a:gs>
                </a:gsLst>
                <a:lin ang="5400000" scaled="1"/>
              </a:gra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+mn-lt"/>
            </a:endParaRPr>
          </a:p>
        </p:txBody>
      </p:sp>
      <p:sp>
        <p:nvSpPr>
          <p:cNvPr id="2" name="AutoShape 2" descr="born clipart ile ilgili gÃ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3074" name="Picture 2" descr="get married clipart ile ilgili gÃ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1446" y="3316160"/>
            <a:ext cx="4859274" cy="339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795" y="115430"/>
            <a:ext cx="4012689" cy="318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799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/>
          <p:cNvSpPr txBox="1">
            <a:spLocks/>
          </p:cNvSpPr>
          <p:nvPr/>
        </p:nvSpPr>
        <p:spPr>
          <a:xfrm>
            <a:off x="172872" y="302537"/>
            <a:ext cx="7217279" cy="253619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When</a:t>
            </a:r>
            <a:r>
              <a:rPr lang="tr-TR" sz="7200" b="1" dirty="0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 </a:t>
            </a:r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did</a:t>
            </a:r>
            <a:r>
              <a:rPr lang="tr-TR" sz="7200" b="1" dirty="0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 Einstein </a:t>
            </a:r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and</a:t>
            </a:r>
            <a:r>
              <a:rPr lang="tr-TR" sz="7200" b="1" dirty="0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 his </a:t>
            </a:r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wife</a:t>
            </a:r>
            <a:r>
              <a:rPr lang="tr-TR" sz="7200" b="1" dirty="0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 had </a:t>
            </a:r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two</a:t>
            </a:r>
            <a:r>
              <a:rPr lang="tr-TR" sz="7200" b="1" dirty="0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 </a:t>
            </a:r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sons</a:t>
            </a:r>
            <a:r>
              <a:rPr lang="tr-TR" sz="7200" b="1" dirty="0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?</a:t>
            </a:r>
            <a:endParaRPr lang="tr-TR" sz="7200" b="1" dirty="0">
              <a:ln w="10160">
                <a:solidFill>
                  <a:schemeClr val="accent5"/>
                </a:solidFill>
                <a:prstDash val="solid"/>
              </a:ln>
              <a:gradFill>
                <a:gsLst>
                  <a:gs pos="50000">
                    <a:srgbClr val="00B0F0"/>
                  </a:gs>
                  <a:gs pos="5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Unvan 1"/>
          <p:cNvSpPr txBox="1">
            <a:spLocks/>
          </p:cNvSpPr>
          <p:nvPr/>
        </p:nvSpPr>
        <p:spPr>
          <a:xfrm>
            <a:off x="1" y="2838734"/>
            <a:ext cx="6400800" cy="25726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6600" b="1" dirty="0" err="1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They</a:t>
            </a:r>
            <a:r>
              <a:rPr lang="tr-TR" sz="6600" b="1" dirty="0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 had </a:t>
            </a:r>
            <a:r>
              <a:rPr lang="tr-TR" sz="6600" b="1" dirty="0" err="1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two</a:t>
            </a:r>
            <a:r>
              <a:rPr lang="tr-TR" sz="6600" b="1" dirty="0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 </a:t>
            </a:r>
            <a:r>
              <a:rPr lang="tr-TR" sz="6600" b="1" dirty="0" err="1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sons</a:t>
            </a:r>
            <a:r>
              <a:rPr lang="tr-TR" sz="6600" b="1" dirty="0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 in 1904.</a:t>
            </a:r>
            <a:endParaRPr lang="tr-TR" sz="6600" b="1" dirty="0">
              <a:ln w="12700">
                <a:noFill/>
                <a:prstDash val="solid"/>
              </a:ln>
              <a:gradFill>
                <a:gsLst>
                  <a:gs pos="50000">
                    <a:srgbClr val="FF0000"/>
                  </a:gs>
                  <a:gs pos="50000">
                    <a:srgbClr val="00B050"/>
                  </a:gs>
                </a:gsLst>
                <a:lin ang="5400000" scaled="1"/>
              </a:gra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+mn-lt"/>
            </a:endParaRPr>
          </a:p>
        </p:txBody>
      </p:sp>
      <p:sp>
        <p:nvSpPr>
          <p:cNvPr id="2" name="AutoShape 2" descr="born clipart ile ilgili gÃ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416" y="160338"/>
            <a:ext cx="4766873" cy="6330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052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/>
          <p:cNvSpPr txBox="1">
            <a:spLocks/>
          </p:cNvSpPr>
          <p:nvPr/>
        </p:nvSpPr>
        <p:spPr>
          <a:xfrm>
            <a:off x="172873" y="302537"/>
            <a:ext cx="6812544" cy="253619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Which</a:t>
            </a:r>
            <a:r>
              <a:rPr lang="tr-TR" sz="7200" b="1" dirty="0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 </a:t>
            </a:r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university</a:t>
            </a:r>
            <a:r>
              <a:rPr lang="tr-TR" sz="7200" b="1" dirty="0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 </a:t>
            </a:r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did</a:t>
            </a:r>
            <a:r>
              <a:rPr lang="tr-TR" sz="7200" b="1" dirty="0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 Einstein </a:t>
            </a:r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become</a:t>
            </a:r>
            <a:r>
              <a:rPr lang="tr-TR" sz="7200" b="1" dirty="0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  </a:t>
            </a:r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professor</a:t>
            </a:r>
            <a:r>
              <a:rPr lang="tr-TR" sz="7200" b="1" dirty="0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 at?</a:t>
            </a:r>
            <a:endParaRPr lang="tr-TR" sz="7200" b="1" dirty="0">
              <a:ln w="10160">
                <a:solidFill>
                  <a:schemeClr val="accent5"/>
                </a:solidFill>
                <a:prstDash val="solid"/>
              </a:ln>
              <a:gradFill>
                <a:gsLst>
                  <a:gs pos="50000">
                    <a:srgbClr val="00B0F0"/>
                  </a:gs>
                  <a:gs pos="5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Unvan 1"/>
          <p:cNvSpPr txBox="1">
            <a:spLocks/>
          </p:cNvSpPr>
          <p:nvPr/>
        </p:nvSpPr>
        <p:spPr>
          <a:xfrm>
            <a:off x="1" y="2838734"/>
            <a:ext cx="6400800" cy="25726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6600" b="1" dirty="0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He </a:t>
            </a:r>
            <a:r>
              <a:rPr lang="tr-TR" sz="6600" b="1" dirty="0" err="1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became</a:t>
            </a:r>
            <a:r>
              <a:rPr lang="tr-TR" sz="6600" b="1" dirty="0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 </a:t>
            </a:r>
            <a:r>
              <a:rPr lang="tr-TR" sz="6600" b="1" dirty="0" err="1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professor</a:t>
            </a:r>
            <a:r>
              <a:rPr lang="tr-TR" sz="6600" b="1" dirty="0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 at </a:t>
            </a:r>
            <a:r>
              <a:rPr lang="tr-TR" sz="6600" b="1" dirty="0" err="1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the</a:t>
            </a:r>
            <a:r>
              <a:rPr lang="tr-TR" sz="6600" b="1" dirty="0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 </a:t>
            </a:r>
            <a:r>
              <a:rPr lang="tr-TR" sz="6600" b="1" dirty="0" err="1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University</a:t>
            </a:r>
            <a:r>
              <a:rPr lang="tr-TR" sz="6600" b="1" dirty="0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 of </a:t>
            </a:r>
            <a:r>
              <a:rPr lang="tr-TR" sz="6600" b="1" dirty="0" err="1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Zurich</a:t>
            </a:r>
            <a:r>
              <a:rPr lang="tr-TR" sz="6600" b="1" dirty="0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.</a:t>
            </a:r>
            <a:endParaRPr lang="tr-TR" sz="6600" b="1" dirty="0">
              <a:ln w="12700">
                <a:noFill/>
                <a:prstDash val="solid"/>
              </a:ln>
              <a:gradFill>
                <a:gsLst>
                  <a:gs pos="50000">
                    <a:srgbClr val="FF0000"/>
                  </a:gs>
                  <a:gs pos="50000">
                    <a:srgbClr val="00B050"/>
                  </a:gs>
                </a:gsLst>
                <a:lin ang="5400000" scaled="1"/>
              </a:gra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+mn-lt"/>
            </a:endParaRPr>
          </a:p>
        </p:txBody>
      </p:sp>
      <p:sp>
        <p:nvSpPr>
          <p:cNvPr id="2" name="AutoShape 2" descr="born clipart ile ilgili gÃ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289" y="527647"/>
            <a:ext cx="4647024" cy="5804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793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/>
          <p:cNvSpPr txBox="1">
            <a:spLocks/>
          </p:cNvSpPr>
          <p:nvPr/>
        </p:nvSpPr>
        <p:spPr>
          <a:xfrm>
            <a:off x="172873" y="302537"/>
            <a:ext cx="6812544" cy="253619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Why</a:t>
            </a:r>
            <a:r>
              <a:rPr lang="tr-TR" sz="7200" b="1" dirty="0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 </a:t>
            </a:r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did</a:t>
            </a:r>
            <a:r>
              <a:rPr lang="tr-TR" sz="7200" b="1" dirty="0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 Einstein </a:t>
            </a:r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have</a:t>
            </a:r>
            <a:r>
              <a:rPr lang="tr-TR" sz="7200" b="1" dirty="0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 </a:t>
            </a:r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lots</a:t>
            </a:r>
            <a:r>
              <a:rPr lang="tr-TR" sz="7200" b="1" dirty="0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 of </a:t>
            </a:r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awards</a:t>
            </a:r>
            <a:r>
              <a:rPr lang="tr-TR" sz="7200" b="1" dirty="0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 </a:t>
            </a:r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around</a:t>
            </a:r>
            <a:r>
              <a:rPr lang="tr-TR" sz="7200" b="1" dirty="0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 </a:t>
            </a:r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the</a:t>
            </a:r>
            <a:r>
              <a:rPr lang="tr-TR" sz="7200" b="1" dirty="0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 World?</a:t>
            </a:r>
            <a:endParaRPr lang="tr-TR" sz="7200" b="1" dirty="0">
              <a:ln w="10160">
                <a:solidFill>
                  <a:schemeClr val="accent5"/>
                </a:solidFill>
                <a:prstDash val="solid"/>
              </a:ln>
              <a:gradFill>
                <a:gsLst>
                  <a:gs pos="50000">
                    <a:srgbClr val="00B0F0"/>
                  </a:gs>
                  <a:gs pos="5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Unvan 1"/>
          <p:cNvSpPr txBox="1">
            <a:spLocks/>
          </p:cNvSpPr>
          <p:nvPr/>
        </p:nvSpPr>
        <p:spPr>
          <a:xfrm>
            <a:off x="-129617" y="2634018"/>
            <a:ext cx="6489473" cy="39305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6600" b="1" dirty="0" err="1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Because</a:t>
            </a:r>
            <a:r>
              <a:rPr lang="tr-TR" sz="6600" b="1" dirty="0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 he </a:t>
            </a:r>
            <a:r>
              <a:rPr lang="tr-TR" sz="6600" b="1" dirty="0" err="1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achieved</a:t>
            </a:r>
            <a:r>
              <a:rPr lang="tr-TR" sz="6600" b="1" dirty="0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 </a:t>
            </a:r>
            <a:r>
              <a:rPr lang="tr-TR" sz="6600" b="1" dirty="0" err="1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great</a:t>
            </a:r>
            <a:r>
              <a:rPr lang="tr-TR" sz="6600" b="1" dirty="0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 </a:t>
            </a:r>
            <a:r>
              <a:rPr lang="tr-TR" sz="6600" b="1" dirty="0" err="1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success</a:t>
            </a:r>
            <a:r>
              <a:rPr lang="tr-TR" sz="6600" b="1" dirty="0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 in </a:t>
            </a:r>
            <a:r>
              <a:rPr lang="tr-TR" sz="6600" b="1" dirty="0" err="1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science</a:t>
            </a:r>
            <a:r>
              <a:rPr lang="tr-TR" sz="6600" b="1" dirty="0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. </a:t>
            </a:r>
            <a:endParaRPr lang="tr-TR" sz="6600" b="1" dirty="0">
              <a:ln w="12700">
                <a:noFill/>
                <a:prstDash val="solid"/>
              </a:ln>
              <a:gradFill>
                <a:gsLst>
                  <a:gs pos="50000">
                    <a:srgbClr val="FF0000"/>
                  </a:gs>
                  <a:gs pos="50000">
                    <a:srgbClr val="00B050"/>
                  </a:gs>
                </a:gsLst>
                <a:lin ang="5400000" scaled="1"/>
              </a:gra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+mn-lt"/>
            </a:endParaRPr>
          </a:p>
        </p:txBody>
      </p:sp>
      <p:sp>
        <p:nvSpPr>
          <p:cNvPr id="3" name="AutoShape 2" descr="funeral clipart ile ilgili gÃ¶rsel sonucu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519" y="302537"/>
            <a:ext cx="4671147" cy="5934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046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/>
          <p:cNvSpPr txBox="1">
            <a:spLocks/>
          </p:cNvSpPr>
          <p:nvPr/>
        </p:nvSpPr>
        <p:spPr>
          <a:xfrm>
            <a:off x="172873" y="302537"/>
            <a:ext cx="6812544" cy="253619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When</a:t>
            </a:r>
            <a:r>
              <a:rPr lang="tr-TR" sz="7200" b="1" dirty="0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 </a:t>
            </a:r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did</a:t>
            </a:r>
            <a:r>
              <a:rPr lang="tr-TR" sz="7200" b="1" dirty="0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 Einstein </a:t>
            </a:r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receive</a:t>
            </a:r>
            <a:r>
              <a:rPr lang="tr-TR" sz="7200" b="1" dirty="0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 </a:t>
            </a:r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the</a:t>
            </a:r>
            <a:r>
              <a:rPr lang="tr-TR" sz="7200" b="1" dirty="0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rgbClr val="00B0F0"/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 Nobel Prize?</a:t>
            </a:r>
            <a:endParaRPr lang="tr-TR" sz="7200" b="1" dirty="0">
              <a:ln w="10160">
                <a:solidFill>
                  <a:schemeClr val="accent5"/>
                </a:solidFill>
                <a:prstDash val="solid"/>
              </a:ln>
              <a:gradFill>
                <a:gsLst>
                  <a:gs pos="50000">
                    <a:srgbClr val="00B0F0"/>
                  </a:gs>
                  <a:gs pos="5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Unvan 1"/>
          <p:cNvSpPr txBox="1">
            <a:spLocks/>
          </p:cNvSpPr>
          <p:nvPr/>
        </p:nvSpPr>
        <p:spPr>
          <a:xfrm>
            <a:off x="1" y="2838734"/>
            <a:ext cx="6400800" cy="25726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6600" b="1" dirty="0" err="1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She</a:t>
            </a:r>
            <a:r>
              <a:rPr lang="tr-TR" sz="6600" b="1" dirty="0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 </a:t>
            </a:r>
            <a:r>
              <a:rPr lang="tr-TR" sz="6600" b="1" dirty="0" err="1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received</a:t>
            </a:r>
            <a:r>
              <a:rPr lang="tr-TR" sz="6600" b="1" dirty="0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 </a:t>
            </a:r>
            <a:r>
              <a:rPr lang="tr-TR" sz="6600" b="1" dirty="0" err="1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the</a:t>
            </a:r>
            <a:r>
              <a:rPr lang="tr-TR" sz="6600" b="1" dirty="0" smtClean="0">
                <a:ln w="12700">
                  <a:noFill/>
                  <a:prstDash val="solid"/>
                </a:ln>
                <a:gradFill>
                  <a:gsLst>
                    <a:gs pos="50000">
                      <a:srgbClr val="FF0000"/>
                    </a:gs>
                    <a:gs pos="50000">
                      <a:srgbClr val="00B050"/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 Nobel Prize  in 1921.</a:t>
            </a:r>
            <a:endParaRPr lang="tr-TR" sz="6600" b="1" dirty="0">
              <a:ln w="12700">
                <a:noFill/>
                <a:prstDash val="solid"/>
              </a:ln>
              <a:gradFill>
                <a:gsLst>
                  <a:gs pos="50000">
                    <a:srgbClr val="FF0000"/>
                  </a:gs>
                  <a:gs pos="50000">
                    <a:srgbClr val="00B050"/>
                  </a:gs>
                </a:gsLst>
                <a:lin ang="5400000" scaled="1"/>
              </a:gra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+mn-lt"/>
            </a:endParaRPr>
          </a:p>
        </p:txBody>
      </p:sp>
      <p:sp>
        <p:nvSpPr>
          <p:cNvPr id="3" name="AutoShape 2" descr="funeral clipart ile ilgili gÃ¶rsel sonucu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289" y="452662"/>
            <a:ext cx="4245828" cy="586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394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/>
          <p:cNvSpPr txBox="1">
            <a:spLocks/>
          </p:cNvSpPr>
          <p:nvPr/>
        </p:nvSpPr>
        <p:spPr>
          <a:xfrm>
            <a:off x="172873" y="302537"/>
            <a:ext cx="6812544" cy="253619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66000">
                      <a:schemeClr val="tx1"/>
                    </a:gs>
                    <a:gs pos="82000">
                      <a:schemeClr val="bg1">
                        <a:lumMod val="9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When</a:t>
            </a:r>
            <a:r>
              <a:rPr lang="tr-TR" sz="7200" b="1" dirty="0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66000">
                      <a:schemeClr val="tx1"/>
                    </a:gs>
                    <a:gs pos="82000">
                      <a:schemeClr val="bg1">
                        <a:lumMod val="9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 </a:t>
            </a:r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66000">
                      <a:schemeClr val="tx1"/>
                    </a:gs>
                    <a:gs pos="82000">
                      <a:schemeClr val="bg1">
                        <a:lumMod val="9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did</a:t>
            </a:r>
            <a:r>
              <a:rPr lang="tr-TR" sz="7200" b="1" dirty="0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66000">
                      <a:schemeClr val="tx1"/>
                    </a:gs>
                    <a:gs pos="82000">
                      <a:schemeClr val="bg1">
                        <a:lumMod val="9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 </a:t>
            </a:r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66000">
                      <a:schemeClr val="tx1"/>
                    </a:gs>
                    <a:gs pos="82000">
                      <a:schemeClr val="bg1">
                        <a:lumMod val="9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Elsa</a:t>
            </a:r>
            <a:r>
              <a:rPr lang="tr-TR" sz="7200" b="1" dirty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66000">
                      <a:schemeClr val="tx1"/>
                    </a:gs>
                    <a:gs pos="82000">
                      <a:schemeClr val="bg1">
                        <a:lumMod val="9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 </a:t>
            </a:r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66000">
                      <a:schemeClr val="tx1"/>
                    </a:gs>
                    <a:gs pos="82000">
                      <a:schemeClr val="bg1">
                        <a:lumMod val="9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die</a:t>
            </a:r>
            <a:r>
              <a:rPr lang="tr-TR" sz="7200" b="1" dirty="0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66000">
                      <a:schemeClr val="tx1"/>
                    </a:gs>
                    <a:gs pos="82000">
                      <a:schemeClr val="bg1">
                        <a:lumMod val="9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?</a:t>
            </a:r>
            <a:endParaRPr lang="tr-TR" sz="7200" b="1" dirty="0">
              <a:ln w="10160">
                <a:solidFill>
                  <a:schemeClr val="accent5"/>
                </a:solidFill>
                <a:prstDash val="solid"/>
              </a:ln>
              <a:gradFill>
                <a:gsLst>
                  <a:gs pos="66000">
                    <a:schemeClr val="tx1"/>
                  </a:gs>
                  <a:gs pos="82000">
                    <a:schemeClr val="bg1">
                      <a:lumMod val="95000"/>
                    </a:schemeClr>
                  </a:gs>
                </a:gsLst>
                <a:lin ang="5400000" scaled="1"/>
              </a:gra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Unvan 1"/>
          <p:cNvSpPr txBox="1">
            <a:spLocks/>
          </p:cNvSpPr>
          <p:nvPr/>
        </p:nvSpPr>
        <p:spPr>
          <a:xfrm>
            <a:off x="1" y="2838734"/>
            <a:ext cx="6400800" cy="25726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6600" b="1" dirty="0" err="1" smtClean="0">
                <a:ln w="12700">
                  <a:noFill/>
                  <a:prstDash val="solid"/>
                </a:ln>
                <a:gradFill>
                  <a:gsLst>
                    <a:gs pos="72000">
                      <a:schemeClr val="tx1">
                        <a:lumMod val="95000"/>
                        <a:lumOff val="5000"/>
                      </a:schemeClr>
                    </a:gs>
                    <a:gs pos="80000">
                      <a:schemeClr val="bg1">
                        <a:lumMod val="95000"/>
                      </a:schemeClr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She</a:t>
            </a:r>
            <a:r>
              <a:rPr lang="tr-TR" sz="6600" b="1" dirty="0" smtClean="0">
                <a:ln w="12700">
                  <a:noFill/>
                  <a:prstDash val="solid"/>
                </a:ln>
                <a:gradFill>
                  <a:gsLst>
                    <a:gs pos="72000">
                      <a:schemeClr val="tx1">
                        <a:lumMod val="95000"/>
                        <a:lumOff val="5000"/>
                      </a:schemeClr>
                    </a:gs>
                    <a:gs pos="80000">
                      <a:schemeClr val="bg1">
                        <a:lumMod val="95000"/>
                      </a:schemeClr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 </a:t>
            </a:r>
            <a:r>
              <a:rPr lang="tr-TR" sz="6600" b="1" dirty="0" err="1" smtClean="0">
                <a:ln w="12700">
                  <a:noFill/>
                  <a:prstDash val="solid"/>
                </a:ln>
                <a:gradFill>
                  <a:gsLst>
                    <a:gs pos="72000">
                      <a:schemeClr val="tx1">
                        <a:lumMod val="95000"/>
                        <a:lumOff val="5000"/>
                      </a:schemeClr>
                    </a:gs>
                    <a:gs pos="80000">
                      <a:schemeClr val="bg1">
                        <a:lumMod val="95000"/>
                      </a:schemeClr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died</a:t>
            </a:r>
            <a:r>
              <a:rPr lang="tr-TR" sz="6600" b="1" dirty="0" smtClean="0">
                <a:ln w="12700">
                  <a:noFill/>
                  <a:prstDash val="solid"/>
                </a:ln>
                <a:gradFill>
                  <a:gsLst>
                    <a:gs pos="72000">
                      <a:schemeClr val="tx1">
                        <a:lumMod val="95000"/>
                        <a:lumOff val="5000"/>
                      </a:schemeClr>
                    </a:gs>
                    <a:gs pos="80000">
                      <a:schemeClr val="bg1">
                        <a:lumMod val="95000"/>
                      </a:schemeClr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 in 1936.</a:t>
            </a:r>
            <a:endParaRPr lang="tr-TR" sz="6600" b="1" dirty="0">
              <a:ln w="12700">
                <a:noFill/>
                <a:prstDash val="solid"/>
              </a:ln>
              <a:gradFill>
                <a:gsLst>
                  <a:gs pos="72000">
                    <a:schemeClr val="tx1">
                      <a:lumMod val="95000"/>
                      <a:lumOff val="5000"/>
                    </a:schemeClr>
                  </a:gs>
                  <a:gs pos="80000">
                    <a:schemeClr val="bg1">
                      <a:lumMod val="95000"/>
                    </a:schemeClr>
                  </a:gs>
                </a:gsLst>
                <a:lin ang="5400000" scaled="1"/>
              </a:gra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+mn-lt"/>
            </a:endParaRPr>
          </a:p>
        </p:txBody>
      </p:sp>
      <p:sp>
        <p:nvSpPr>
          <p:cNvPr id="3" name="AutoShape 2" descr="funeral clipart ile ilgili gÃ¶rsel sonucu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289" y="312738"/>
            <a:ext cx="4553829" cy="6262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316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/>
          <p:cNvSpPr txBox="1">
            <a:spLocks/>
          </p:cNvSpPr>
          <p:nvPr/>
        </p:nvSpPr>
        <p:spPr>
          <a:xfrm>
            <a:off x="172873" y="302537"/>
            <a:ext cx="6812544" cy="253619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62000">
                      <a:schemeClr val="bg2">
                        <a:lumMod val="10000"/>
                      </a:schemeClr>
                    </a:gs>
                    <a:gs pos="76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Where</a:t>
            </a:r>
            <a:r>
              <a:rPr lang="tr-TR" sz="7200" b="1" dirty="0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62000">
                      <a:schemeClr val="bg2">
                        <a:lumMod val="10000"/>
                      </a:schemeClr>
                    </a:gs>
                    <a:gs pos="76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 </a:t>
            </a:r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62000">
                      <a:schemeClr val="bg2">
                        <a:lumMod val="10000"/>
                      </a:schemeClr>
                    </a:gs>
                    <a:gs pos="76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did</a:t>
            </a:r>
            <a:r>
              <a:rPr lang="tr-TR" sz="7200" b="1" dirty="0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62000">
                      <a:schemeClr val="bg2">
                        <a:lumMod val="10000"/>
                      </a:schemeClr>
                    </a:gs>
                    <a:gs pos="76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 Einstein </a:t>
            </a:r>
            <a:r>
              <a:rPr lang="tr-TR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62000">
                      <a:schemeClr val="bg2">
                        <a:lumMod val="10000"/>
                      </a:schemeClr>
                    </a:gs>
                    <a:gs pos="76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die</a:t>
            </a:r>
            <a:r>
              <a:rPr lang="tr-TR" sz="7200" b="1" dirty="0" smtClean="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62000">
                      <a:schemeClr val="bg2">
                        <a:lumMod val="10000"/>
                      </a:schemeClr>
                    </a:gs>
                    <a:gs pos="76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?</a:t>
            </a:r>
            <a:endParaRPr lang="tr-TR" sz="7200" b="1" dirty="0">
              <a:ln w="10160">
                <a:solidFill>
                  <a:schemeClr val="accent5"/>
                </a:solidFill>
                <a:prstDash val="solid"/>
              </a:ln>
              <a:gradFill>
                <a:gsLst>
                  <a:gs pos="62000">
                    <a:schemeClr val="bg2">
                      <a:lumMod val="10000"/>
                    </a:schemeClr>
                  </a:gs>
                  <a:gs pos="76000">
                    <a:schemeClr val="bg1">
                      <a:lumMod val="85000"/>
                    </a:schemeClr>
                  </a:gs>
                </a:gsLst>
                <a:lin ang="5400000" scaled="1"/>
              </a:gra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Unvan 1"/>
          <p:cNvSpPr txBox="1">
            <a:spLocks/>
          </p:cNvSpPr>
          <p:nvPr/>
        </p:nvSpPr>
        <p:spPr>
          <a:xfrm>
            <a:off x="1" y="2838734"/>
            <a:ext cx="6400800" cy="25726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6600" b="1" dirty="0" smtClean="0">
                <a:ln w="12700">
                  <a:noFill/>
                  <a:prstDash val="solid"/>
                </a:ln>
                <a:gradFill>
                  <a:gsLst>
                    <a:gs pos="81000">
                      <a:schemeClr val="tx1"/>
                    </a:gs>
                    <a:gs pos="87000">
                      <a:schemeClr val="bg1">
                        <a:lumMod val="95000"/>
                      </a:schemeClr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He </a:t>
            </a:r>
            <a:r>
              <a:rPr lang="tr-TR" sz="6600" b="1" dirty="0" err="1" smtClean="0">
                <a:ln w="12700">
                  <a:noFill/>
                  <a:prstDash val="solid"/>
                </a:ln>
                <a:gradFill>
                  <a:gsLst>
                    <a:gs pos="81000">
                      <a:schemeClr val="tx1"/>
                    </a:gs>
                    <a:gs pos="87000">
                      <a:schemeClr val="bg1">
                        <a:lumMod val="95000"/>
                      </a:schemeClr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died</a:t>
            </a:r>
            <a:r>
              <a:rPr lang="tr-TR" sz="6600" b="1" dirty="0" smtClean="0">
                <a:ln w="12700">
                  <a:noFill/>
                  <a:prstDash val="solid"/>
                </a:ln>
                <a:gradFill>
                  <a:gsLst>
                    <a:gs pos="81000">
                      <a:schemeClr val="tx1"/>
                    </a:gs>
                    <a:gs pos="87000">
                      <a:schemeClr val="bg1">
                        <a:lumMod val="95000"/>
                      </a:schemeClr>
                    </a:gs>
                  </a:gsLst>
                  <a:lin ang="5400000" scaled="1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 in Princeton.</a:t>
            </a:r>
            <a:endParaRPr lang="tr-TR" sz="6600" b="1" dirty="0">
              <a:ln w="12700">
                <a:noFill/>
                <a:prstDash val="solid"/>
              </a:ln>
              <a:gradFill>
                <a:gsLst>
                  <a:gs pos="81000">
                    <a:schemeClr val="tx1"/>
                  </a:gs>
                  <a:gs pos="87000">
                    <a:schemeClr val="bg1">
                      <a:lumMod val="95000"/>
                    </a:schemeClr>
                  </a:gs>
                </a:gsLst>
                <a:lin ang="5400000" scaled="1"/>
              </a:gra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+mn-lt"/>
            </a:endParaRPr>
          </a:p>
        </p:txBody>
      </p:sp>
      <p:sp>
        <p:nvSpPr>
          <p:cNvPr id="3" name="AutoShape 2" descr="funeral clipart ile ilgili gÃ¶rsel sonucu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289" y="312738"/>
            <a:ext cx="4553829" cy="6262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205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632F27F6-D31C-4BE8-B637-2792B42C1F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0425" y="0"/>
            <a:ext cx="9321800" cy="107473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r-TR" b="1">
                <a:solidFill>
                  <a:srgbClr val="FF0000"/>
                </a:solidFill>
              </a:rPr>
              <a:t>UNIT 3: BIOGRAPHIES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7171" name="Metin kutusu 3"/>
          <p:cNvSpPr txBox="1">
            <a:spLocks noChangeArrowheads="1"/>
          </p:cNvSpPr>
          <p:nvPr/>
        </p:nvSpPr>
        <p:spPr bwMode="auto">
          <a:xfrm>
            <a:off x="95535" y="883097"/>
            <a:ext cx="1177801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tr-TR" altLang="tr-TR" sz="3600" dirty="0"/>
              <a:t>Bu ünitede, geçmiş zaman </a:t>
            </a:r>
            <a:r>
              <a:rPr lang="tr-TR" altLang="tr-TR" sz="3600" b="1" dirty="0">
                <a:solidFill>
                  <a:schemeClr val="accent1"/>
                </a:solidFill>
              </a:rPr>
              <a:t>(Simple </a:t>
            </a:r>
            <a:r>
              <a:rPr lang="tr-TR" altLang="tr-TR" sz="3600" b="1" dirty="0" err="1">
                <a:solidFill>
                  <a:schemeClr val="accent1"/>
                </a:solidFill>
              </a:rPr>
              <a:t>Past</a:t>
            </a:r>
            <a:r>
              <a:rPr lang="tr-TR" altLang="tr-TR" sz="3600" b="1" dirty="0">
                <a:solidFill>
                  <a:schemeClr val="accent1"/>
                </a:solidFill>
              </a:rPr>
              <a:t> tense)</a:t>
            </a:r>
            <a:r>
              <a:rPr lang="tr-TR" altLang="tr-TR" sz="3600" dirty="0">
                <a:solidFill>
                  <a:schemeClr val="accent1"/>
                </a:solidFill>
              </a:rPr>
              <a:t> </a:t>
            </a:r>
            <a:r>
              <a:rPr lang="tr-TR" altLang="tr-TR" sz="3600" dirty="0"/>
              <a:t>göreceğiz. Geçmiş zamanda cümle kurabilmek için, fiillere </a:t>
            </a:r>
            <a:r>
              <a:rPr lang="tr-TR" altLang="tr-TR" sz="3600" b="1" u="sng" dirty="0">
                <a:solidFill>
                  <a:srgbClr val="FF0000"/>
                </a:solidFill>
              </a:rPr>
              <a:t>‘-</a:t>
            </a:r>
            <a:r>
              <a:rPr lang="tr-TR" altLang="tr-TR" sz="3600" b="1" u="sng" dirty="0" err="1">
                <a:solidFill>
                  <a:srgbClr val="FF0000"/>
                </a:solidFill>
              </a:rPr>
              <a:t>ed</a:t>
            </a:r>
            <a:r>
              <a:rPr lang="tr-TR" altLang="tr-TR" sz="3600" b="1" u="sng" dirty="0">
                <a:solidFill>
                  <a:srgbClr val="FF0000"/>
                </a:solidFill>
              </a:rPr>
              <a:t>’ </a:t>
            </a:r>
            <a:r>
              <a:rPr lang="tr-TR" altLang="tr-TR" sz="3600" dirty="0"/>
              <a:t>eki getiririz. Bazen fiiller bu kurala uyarlar; bunlar düzenli fiillerdir </a:t>
            </a:r>
            <a:r>
              <a:rPr lang="tr-TR" altLang="tr-TR" sz="3600" b="1" dirty="0">
                <a:solidFill>
                  <a:srgbClr val="FF0000"/>
                </a:solidFill>
              </a:rPr>
              <a:t>(</a:t>
            </a:r>
            <a:r>
              <a:rPr lang="tr-TR" altLang="tr-TR" sz="3600" b="1" dirty="0" err="1">
                <a:solidFill>
                  <a:srgbClr val="FF0000"/>
                </a:solidFill>
              </a:rPr>
              <a:t>Regular</a:t>
            </a:r>
            <a:r>
              <a:rPr lang="tr-TR" altLang="tr-TR" sz="3600" b="1" dirty="0">
                <a:solidFill>
                  <a:srgbClr val="FF0000"/>
                </a:solidFill>
              </a:rPr>
              <a:t> </a:t>
            </a:r>
            <a:r>
              <a:rPr lang="tr-TR" altLang="tr-TR" sz="3600" b="1" dirty="0" err="1">
                <a:solidFill>
                  <a:srgbClr val="FF0000"/>
                </a:solidFill>
              </a:rPr>
              <a:t>verbs</a:t>
            </a:r>
            <a:r>
              <a:rPr lang="tr-TR" altLang="tr-TR" sz="3600" b="1" dirty="0">
                <a:solidFill>
                  <a:srgbClr val="FF0000"/>
                </a:solidFill>
              </a:rPr>
              <a:t>) </a:t>
            </a:r>
            <a:r>
              <a:rPr lang="tr-TR" altLang="tr-TR" sz="3600" dirty="0"/>
              <a:t>. </a:t>
            </a:r>
            <a:endParaRPr lang="en-US" altLang="tr-TR" sz="3600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Group 24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4297572"/>
              </p:ext>
            </p:extLst>
          </p:nvPr>
        </p:nvGraphicFramePr>
        <p:xfrm>
          <a:off x="477673" y="3368842"/>
          <a:ext cx="9324975" cy="3200400"/>
        </p:xfrm>
        <a:graphic>
          <a:graphicData uri="http://schemas.openxmlformats.org/drawingml/2006/table">
            <a:tbl>
              <a:tblPr/>
              <a:tblGrid>
                <a:gridCol w="1725613"/>
                <a:gridCol w="4625975"/>
                <a:gridCol w="2973387"/>
              </a:tblGrid>
              <a:tr h="20955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alt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alt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13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He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alt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alt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987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She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tr-TR" altLang="tr-TR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play</a:t>
                      </a:r>
                      <a:r>
                        <a:rPr kumimoji="0" lang="tr-TR" altLang="tr-TR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ed</a:t>
                      </a:r>
                      <a:r>
                        <a:rPr kumimoji="0" lang="tr-TR" altLang="tr-TR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ed</a:t>
                      </a:r>
                      <a:r>
                        <a:rPr kumimoji="0" lang="tr-TR" alt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tr-TR" altLang="tr-TR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football</a:t>
                      </a:r>
                      <a:r>
                        <a:rPr kumimoji="0" lang="tr-TR" alt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endParaRPr kumimoji="0" lang="tr-TR" alt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yesterday.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52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lt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watch</a:t>
                      </a:r>
                      <a:r>
                        <a:rPr kumimoji="0" lang="tr-TR" altLang="tr-TR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ed</a:t>
                      </a:r>
                      <a:r>
                        <a:rPr kumimoji="0" lang="tr-TR" altLang="tr-TR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ed</a:t>
                      </a:r>
                      <a:r>
                        <a:rPr kumimoji="0" lang="tr-TR" alt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TV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two days ago.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52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went</a:t>
                      </a:r>
                      <a:endParaRPr kumimoji="0" lang="tr-TR" alt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last week.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You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alt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alt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They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alt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alt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4955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NOT</a:t>
            </a:r>
            <a:endParaRPr lang="tr-TR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NOT  1=  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GEÇMİŞ ZAMAN DA KELİMEYİ GEÇMİŞ ZAMANAN ÇEVİRMEK İÇİN “-ED” EKİ GETİRİLİR.</a:t>
            </a:r>
          </a:p>
          <a:p>
            <a:pPr>
              <a:buNone/>
            </a:pPr>
            <a:r>
              <a:rPr lang="tr-TR" dirty="0" smtClean="0">
                <a:solidFill>
                  <a:srgbClr val="FF0000"/>
                </a:solidFill>
              </a:rPr>
              <a:t>NOT 2=  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KELİME  “E” HARFİ İLE BİTİYORSA  SADECE “-D” EKLENİR.</a:t>
            </a:r>
          </a:p>
          <a:p>
            <a:pPr>
              <a:buNone/>
            </a:pPr>
            <a:r>
              <a:rPr lang="tr-TR" dirty="0" smtClean="0">
                <a:solidFill>
                  <a:srgbClr val="FF0000"/>
                </a:solidFill>
              </a:rPr>
              <a:t>NOT 3=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KELİME “Y” HARFİNDEN BİTİYORSA “-Y” GİDER YERİNE “-İED” EKLENİR.</a:t>
            </a:r>
          </a:p>
        </p:txBody>
      </p:sp>
    </p:spTree>
    <p:extLst>
      <p:ext uri="{BB962C8B-B14F-4D97-AF65-F5344CB8AC3E}">
        <p14:creationId xmlns:p14="http://schemas.microsoft.com/office/powerpoint/2010/main" val="2800655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İçerik Yer Tutucusu 7"/>
          <p:cNvSpPr>
            <a:spLocks noGrp="1" noChangeArrowheads="1"/>
          </p:cNvSpPr>
          <p:nvPr>
            <p:ph idx="1"/>
          </p:nvPr>
        </p:nvSpPr>
        <p:spPr>
          <a:xfrm>
            <a:off x="130175" y="0"/>
            <a:ext cx="10515600" cy="6781800"/>
          </a:xfrm>
        </p:spPr>
        <p:txBody>
          <a:bodyPr/>
          <a:lstStyle/>
          <a:p>
            <a:pPr algn="ctr"/>
            <a:r>
              <a:rPr lang="tr-TR" altLang="tr-TR" sz="3600" b="1" smtClean="0">
                <a:solidFill>
                  <a:srgbClr val="FF0000"/>
                </a:solidFill>
              </a:rPr>
              <a:t>REGULAR VERBS(DÜZENLİ FİİLLER)</a:t>
            </a:r>
          </a:p>
          <a:p>
            <a:r>
              <a:rPr lang="tr-TR" altLang="tr-TR" sz="2800" b="1" smtClean="0"/>
              <a:t>Help(Yardım etmek) – Help</a:t>
            </a:r>
            <a:r>
              <a:rPr lang="tr-TR" altLang="tr-TR" sz="2800" b="1" smtClean="0">
                <a:solidFill>
                  <a:srgbClr val="FF0000"/>
                </a:solidFill>
              </a:rPr>
              <a:t>ed</a:t>
            </a:r>
          </a:p>
          <a:p>
            <a:r>
              <a:rPr lang="tr-TR" altLang="tr-TR" sz="2800" b="1" smtClean="0"/>
              <a:t>Move(Taşınmak) – Move</a:t>
            </a:r>
            <a:r>
              <a:rPr lang="tr-TR" altLang="tr-TR" sz="2800" b="1" smtClean="0">
                <a:solidFill>
                  <a:srgbClr val="FF0000"/>
                </a:solidFill>
              </a:rPr>
              <a:t>d</a:t>
            </a:r>
          </a:p>
          <a:p>
            <a:r>
              <a:rPr lang="tr-TR" altLang="tr-TR" sz="2800" b="1" smtClean="0"/>
              <a:t>Die(Ölmek) – Die</a:t>
            </a:r>
            <a:r>
              <a:rPr lang="tr-TR" altLang="tr-TR" sz="2800" b="1" smtClean="0">
                <a:solidFill>
                  <a:srgbClr val="FF0000"/>
                </a:solidFill>
              </a:rPr>
              <a:t>d</a:t>
            </a:r>
          </a:p>
          <a:p>
            <a:r>
              <a:rPr lang="tr-TR" altLang="tr-TR" sz="2800" b="1" smtClean="0"/>
              <a:t>Want (İstemek) – Want</a:t>
            </a:r>
            <a:r>
              <a:rPr lang="tr-TR" altLang="tr-TR" sz="2800" b="1" smtClean="0">
                <a:solidFill>
                  <a:srgbClr val="FF0000"/>
                </a:solidFill>
              </a:rPr>
              <a:t>ed</a:t>
            </a:r>
          </a:p>
          <a:p>
            <a:r>
              <a:rPr lang="tr-TR" altLang="tr-TR" sz="2800" b="1" smtClean="0"/>
              <a:t>Attend (Katılmak) – Attend</a:t>
            </a:r>
            <a:r>
              <a:rPr lang="tr-TR" altLang="tr-TR" sz="2800" b="1" smtClean="0">
                <a:solidFill>
                  <a:srgbClr val="FF0000"/>
                </a:solidFill>
              </a:rPr>
              <a:t>ed</a:t>
            </a:r>
          </a:p>
          <a:p>
            <a:r>
              <a:rPr lang="tr-TR" altLang="tr-TR" sz="2800" b="1" smtClean="0"/>
              <a:t>Complete (Tamamlamak) – Complete</a:t>
            </a:r>
            <a:r>
              <a:rPr lang="tr-TR" altLang="tr-TR" sz="2800" b="1" smtClean="0">
                <a:solidFill>
                  <a:srgbClr val="FF0000"/>
                </a:solidFill>
              </a:rPr>
              <a:t>d</a:t>
            </a:r>
          </a:p>
          <a:p>
            <a:r>
              <a:rPr lang="tr-TR" altLang="tr-TR" sz="2800" b="1" smtClean="0"/>
              <a:t>Marry (Evlenmek) – Marrie</a:t>
            </a:r>
            <a:r>
              <a:rPr lang="tr-TR" altLang="tr-TR" sz="2800" b="1" smtClean="0">
                <a:solidFill>
                  <a:srgbClr val="FF0000"/>
                </a:solidFill>
              </a:rPr>
              <a:t>d</a:t>
            </a:r>
          </a:p>
          <a:p>
            <a:r>
              <a:rPr lang="tr-TR" altLang="tr-TR" sz="2800" b="1" smtClean="0"/>
              <a:t>Play (Oynamak) – Play</a:t>
            </a:r>
            <a:r>
              <a:rPr lang="tr-TR" altLang="tr-TR" sz="2800" b="1" smtClean="0">
                <a:solidFill>
                  <a:srgbClr val="FF0000"/>
                </a:solidFill>
              </a:rPr>
              <a:t>ed</a:t>
            </a:r>
          </a:p>
          <a:p>
            <a:r>
              <a:rPr lang="tr-TR" altLang="tr-TR" sz="2800" b="1" smtClean="0"/>
              <a:t>Watch (İzlemek) – Watch</a:t>
            </a:r>
            <a:r>
              <a:rPr lang="tr-TR" altLang="tr-TR" sz="2800" b="1" smtClean="0">
                <a:solidFill>
                  <a:srgbClr val="FF0000"/>
                </a:solidFill>
              </a:rPr>
              <a:t>ed</a:t>
            </a:r>
          </a:p>
          <a:p>
            <a:r>
              <a:rPr lang="tr-TR" altLang="tr-TR" sz="2800" b="1" smtClean="0"/>
              <a:t>Like(Sevmek) - Like</a:t>
            </a:r>
            <a:r>
              <a:rPr lang="tr-TR" altLang="tr-TR" sz="2800" b="1" smtClean="0">
                <a:solidFill>
                  <a:srgbClr val="FF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45823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İçerik Yer Tutucusu 2"/>
          <p:cNvSpPr>
            <a:spLocks noGrp="1" noChangeArrowheads="1"/>
          </p:cNvSpPr>
          <p:nvPr>
            <p:ph idx="1"/>
          </p:nvPr>
        </p:nvSpPr>
        <p:spPr>
          <a:xfrm>
            <a:off x="230188" y="257175"/>
            <a:ext cx="11718925" cy="633888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tr-TR" altLang="tr-TR" sz="2400" b="1" smtClean="0"/>
              <a:t>Open (açmak)- Open</a:t>
            </a:r>
            <a:r>
              <a:rPr lang="tr-TR" altLang="tr-TR" sz="2400" b="1" smtClean="0">
                <a:solidFill>
                  <a:srgbClr val="FF0000"/>
                </a:solidFill>
              </a:rPr>
              <a:t>ed</a:t>
            </a:r>
          </a:p>
          <a:p>
            <a:pPr>
              <a:lnSpc>
                <a:spcPct val="150000"/>
              </a:lnSpc>
            </a:pPr>
            <a:r>
              <a:rPr lang="tr-TR" altLang="tr-TR" sz="2400" b="1" smtClean="0"/>
              <a:t>Close (kapatmak) – Close</a:t>
            </a:r>
            <a:r>
              <a:rPr lang="tr-TR" altLang="tr-TR" sz="2400" b="1" smtClean="0">
                <a:solidFill>
                  <a:srgbClr val="FF0000"/>
                </a:solidFill>
              </a:rPr>
              <a:t>d</a:t>
            </a:r>
          </a:p>
          <a:p>
            <a:pPr>
              <a:lnSpc>
                <a:spcPct val="150000"/>
              </a:lnSpc>
            </a:pPr>
            <a:r>
              <a:rPr lang="tr-TR" altLang="tr-TR" sz="2400" b="1" smtClean="0"/>
              <a:t>Phone (aramak)- Phone</a:t>
            </a:r>
            <a:r>
              <a:rPr lang="tr-TR" altLang="tr-TR" sz="2400" b="1" smtClean="0">
                <a:solidFill>
                  <a:srgbClr val="FF0000"/>
                </a:solidFill>
              </a:rPr>
              <a:t>d</a:t>
            </a:r>
          </a:p>
          <a:p>
            <a:pPr>
              <a:lnSpc>
                <a:spcPct val="150000"/>
              </a:lnSpc>
            </a:pPr>
            <a:r>
              <a:rPr lang="tr-TR" altLang="tr-TR" sz="2400" b="1" smtClean="0"/>
              <a:t>Visit (ziyaret etmek) – Visit</a:t>
            </a:r>
            <a:r>
              <a:rPr lang="tr-TR" altLang="tr-TR" sz="2400" b="1" smtClean="0">
                <a:solidFill>
                  <a:srgbClr val="FF0000"/>
                </a:solidFill>
              </a:rPr>
              <a:t>ed</a:t>
            </a:r>
          </a:p>
          <a:p>
            <a:pPr>
              <a:lnSpc>
                <a:spcPct val="150000"/>
              </a:lnSpc>
            </a:pPr>
            <a:r>
              <a:rPr lang="tr-TR" altLang="tr-TR" sz="2400" b="1" smtClean="0"/>
              <a:t>Jump (zıplamak) – Jump</a:t>
            </a:r>
            <a:r>
              <a:rPr lang="tr-TR" altLang="tr-TR" sz="2400" b="1" smtClean="0">
                <a:solidFill>
                  <a:srgbClr val="FF0000"/>
                </a:solidFill>
              </a:rPr>
              <a:t>ed</a:t>
            </a:r>
          </a:p>
          <a:p>
            <a:pPr>
              <a:lnSpc>
                <a:spcPct val="150000"/>
              </a:lnSpc>
            </a:pPr>
            <a:r>
              <a:rPr lang="tr-TR" altLang="tr-TR" sz="2400" b="1" smtClean="0"/>
              <a:t>Work (Çalışmak) – Work</a:t>
            </a:r>
            <a:r>
              <a:rPr lang="tr-TR" altLang="tr-TR" sz="2400" b="1" smtClean="0">
                <a:solidFill>
                  <a:srgbClr val="FF0000"/>
                </a:solidFill>
              </a:rPr>
              <a:t>ed</a:t>
            </a:r>
          </a:p>
          <a:p>
            <a:pPr>
              <a:lnSpc>
                <a:spcPct val="150000"/>
              </a:lnSpc>
            </a:pPr>
            <a:r>
              <a:rPr lang="tr-TR" altLang="tr-TR" sz="2400" b="1" smtClean="0"/>
              <a:t>Invent (İcat etmek) – Invent</a:t>
            </a:r>
            <a:r>
              <a:rPr lang="tr-TR" altLang="tr-TR" sz="2400" b="1" smtClean="0">
                <a:solidFill>
                  <a:srgbClr val="FF0000"/>
                </a:solidFill>
              </a:rPr>
              <a:t>ed</a:t>
            </a:r>
          </a:p>
          <a:p>
            <a:pPr>
              <a:lnSpc>
                <a:spcPct val="150000"/>
              </a:lnSpc>
            </a:pPr>
            <a:r>
              <a:rPr lang="tr-TR" altLang="tr-TR" sz="2400" b="1" smtClean="0"/>
              <a:t>Help (yardım etmek) - Help</a:t>
            </a:r>
            <a:r>
              <a:rPr lang="tr-TR" altLang="tr-TR" sz="2400" b="1" smtClean="0">
                <a:solidFill>
                  <a:srgbClr val="FF0000"/>
                </a:solidFill>
              </a:rPr>
              <a:t>ed</a:t>
            </a:r>
          </a:p>
        </p:txBody>
      </p:sp>
    </p:spTree>
    <p:extLst>
      <p:ext uri="{BB962C8B-B14F-4D97-AF65-F5344CB8AC3E}">
        <p14:creationId xmlns:p14="http://schemas.microsoft.com/office/powerpoint/2010/main" val="417629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>
                <a:ln w="18415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REGULAR VERBS (FORM</a:t>
            </a:r>
            <a:r>
              <a:rPr lang="tr-TR" dirty="0">
                <a:ln w="18415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</a:t>
            </a:r>
            <a:endParaRPr lang="tr-TR" dirty="0">
              <a:ln w="18415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alt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I</a:t>
            </a:r>
          </a:p>
          <a:p>
            <a:r>
              <a:rPr lang="tr-TR" altLang="en-US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You</a:t>
            </a:r>
            <a:endParaRPr lang="tr-T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  <a:p>
            <a:r>
              <a:rPr lang="tr-TR" alt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He</a:t>
            </a:r>
          </a:p>
          <a:p>
            <a:r>
              <a:rPr lang="tr-TR" altLang="en-US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She</a:t>
            </a:r>
            <a:endParaRPr lang="tr-T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  <a:p>
            <a:r>
              <a:rPr lang="tr-TR" altLang="en-US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It</a:t>
            </a:r>
            <a:endParaRPr lang="tr-T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  <a:p>
            <a:r>
              <a:rPr lang="tr-TR" altLang="en-US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We</a:t>
            </a:r>
            <a:endParaRPr lang="tr-T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  <a:p>
            <a:r>
              <a:rPr lang="tr-TR" altLang="en-US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You</a:t>
            </a:r>
            <a:endParaRPr lang="tr-T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  <a:p>
            <a:r>
              <a:rPr lang="tr-TR" altLang="en-US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They</a:t>
            </a:r>
            <a:endParaRPr lang="tr-T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  <a:p>
            <a:endParaRPr lang="tr-TR" dirty="0"/>
          </a:p>
        </p:txBody>
      </p:sp>
      <p:sp>
        <p:nvSpPr>
          <p:cNvPr id="4" name="3 Sağ Ayraç"/>
          <p:cNvSpPr/>
          <p:nvPr/>
        </p:nvSpPr>
        <p:spPr>
          <a:xfrm>
            <a:off x="3215680" y="1772816"/>
            <a:ext cx="576064" cy="4104456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4 Dikdörtgen"/>
          <p:cNvSpPr/>
          <p:nvPr/>
        </p:nvSpPr>
        <p:spPr>
          <a:xfrm>
            <a:off x="4007768" y="1916832"/>
            <a:ext cx="57606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en-US" sz="2800" b="1" dirty="0">
                <a:solidFill>
                  <a:srgbClr val="FF0000"/>
                </a:solidFill>
                <a:latin typeface="Comic Sans MS" pitchFamily="66" charset="0"/>
              </a:rPr>
              <a:t>w</a:t>
            </a:r>
            <a:r>
              <a:rPr lang="en-US" altLang="en-US" sz="2800" b="1" dirty="0" err="1">
                <a:solidFill>
                  <a:srgbClr val="FF0000"/>
                </a:solidFill>
                <a:latin typeface="Comic Sans MS" pitchFamily="66" charset="0"/>
              </a:rPr>
              <a:t>ork</a:t>
            </a:r>
            <a:r>
              <a:rPr lang="en-US" altLang="en-US" sz="2800" b="1" u="sng" dirty="0" err="1">
                <a:solidFill>
                  <a:srgbClr val="FF0000"/>
                </a:solidFill>
                <a:latin typeface="Comic Sans MS" pitchFamily="66" charset="0"/>
              </a:rPr>
              <a:t>ed</a:t>
            </a:r>
            <a:r>
              <a:rPr lang="tr-TR" altLang="en-US" sz="2800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altLang="en-US" sz="280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in the garden yesterday</a:t>
            </a:r>
            <a:endParaRPr lang="tr-TR" sz="2800" dirty="0">
              <a:ln w="18415" cmpd="sng">
                <a:solidFill>
                  <a:schemeClr val="tx1"/>
                </a:solidFill>
                <a:prstDash val="solid"/>
              </a:ln>
            </a:endParaRPr>
          </a:p>
        </p:txBody>
      </p:sp>
      <p:sp>
        <p:nvSpPr>
          <p:cNvPr id="7" name="6 Dikdörtgen"/>
          <p:cNvSpPr/>
          <p:nvPr/>
        </p:nvSpPr>
        <p:spPr>
          <a:xfrm>
            <a:off x="4079776" y="3212977"/>
            <a:ext cx="45801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400" b="1" dirty="0">
                <a:solidFill>
                  <a:srgbClr val="FF0000"/>
                </a:solidFill>
                <a:latin typeface="Comic Sans MS" pitchFamily="66" charset="0"/>
              </a:rPr>
              <a:t>dance</a:t>
            </a:r>
            <a:r>
              <a:rPr lang="en-US" altLang="en-US" sz="2400" b="1" u="sng" dirty="0">
                <a:solidFill>
                  <a:srgbClr val="FF0000"/>
                </a:solidFill>
                <a:latin typeface="Comic Sans MS" pitchFamily="66" charset="0"/>
              </a:rPr>
              <a:t>d</a:t>
            </a:r>
            <a:r>
              <a:rPr lang="en-US" altLang="en-US" sz="2400" dirty="0">
                <a:latin typeface="Comic Sans MS" pitchFamily="66" charset="0"/>
              </a:rPr>
              <a:t> </a:t>
            </a:r>
            <a:r>
              <a:rPr lang="en-US" altLang="en-US" sz="240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at the party last </a:t>
            </a:r>
            <a:r>
              <a:rPr lang="en-US" altLang="en-US" sz="2400" dirty="0" smtClean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night</a:t>
            </a:r>
            <a:r>
              <a:rPr lang="tr-TR" altLang="en-US" sz="2400" dirty="0" smtClean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.</a:t>
            </a:r>
            <a:endParaRPr lang="tr-TR" sz="2400" dirty="0">
              <a:ln w="18415" cmpd="sng">
                <a:solidFill>
                  <a:schemeClr val="tx1"/>
                </a:solidFill>
                <a:prstDash val="solid"/>
              </a:ln>
            </a:endParaRPr>
          </a:p>
        </p:txBody>
      </p:sp>
      <p:sp>
        <p:nvSpPr>
          <p:cNvPr id="8" name="7 Dikdörtgen"/>
          <p:cNvSpPr/>
          <p:nvPr/>
        </p:nvSpPr>
        <p:spPr>
          <a:xfrm>
            <a:off x="4223792" y="4149080"/>
            <a:ext cx="38507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400" b="1" dirty="0">
                <a:solidFill>
                  <a:srgbClr val="FF0000"/>
                </a:solidFill>
                <a:latin typeface="Comic Sans MS" pitchFamily="66" charset="0"/>
              </a:rPr>
              <a:t>carr</a:t>
            </a:r>
            <a:r>
              <a:rPr lang="en-US" altLang="en-US" sz="2400" b="1" u="sng" dirty="0">
                <a:solidFill>
                  <a:srgbClr val="FF0000"/>
                </a:solidFill>
                <a:latin typeface="Comic Sans MS" pitchFamily="66" charset="0"/>
              </a:rPr>
              <a:t>ied</a:t>
            </a:r>
            <a:r>
              <a:rPr lang="en-US" altLang="en-US" sz="2400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altLang="en-US" sz="280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the heavy box</a:t>
            </a:r>
            <a:r>
              <a:rPr lang="en-US" altLang="en-US" dirty="0" smtClean="0">
                <a:ln>
                  <a:solidFill>
                    <a:schemeClr val="tx1"/>
                  </a:solidFill>
                </a:ln>
                <a:latin typeface="Comic Sans MS" pitchFamily="66" charset="0"/>
              </a:rPr>
              <a:t>.</a:t>
            </a:r>
            <a:endParaRPr lang="en-US" altLang="en-US" dirty="0">
              <a:ln>
                <a:solidFill>
                  <a:schemeClr val="tx1"/>
                </a:solidFill>
              </a:ln>
              <a:latin typeface="Comic Sans MS" pitchFamily="66" charset="0"/>
            </a:endParaRPr>
          </a:p>
        </p:txBody>
      </p:sp>
      <p:sp>
        <p:nvSpPr>
          <p:cNvPr id="9" name="8 Dikdörtgen"/>
          <p:cNvSpPr/>
          <p:nvPr/>
        </p:nvSpPr>
        <p:spPr>
          <a:xfrm>
            <a:off x="4295801" y="5157192"/>
            <a:ext cx="34740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altLang="en-US" sz="2400" b="1" dirty="0" err="1" smtClean="0">
                <a:solidFill>
                  <a:srgbClr val="FF0000"/>
                </a:solidFill>
                <a:latin typeface="Comic Sans MS" pitchFamily="66" charset="0"/>
              </a:rPr>
              <a:t>borrow</a:t>
            </a:r>
            <a:r>
              <a:rPr lang="tr-TR" altLang="en-US" sz="2400" b="1" u="sng" dirty="0" err="1" smtClean="0">
                <a:solidFill>
                  <a:srgbClr val="FF0000"/>
                </a:solidFill>
                <a:latin typeface="Comic Sans MS" pitchFamily="66" charset="0"/>
              </a:rPr>
              <a:t>ed</a:t>
            </a:r>
            <a:r>
              <a:rPr lang="tr-TR" alt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altLang="en-US" sz="2800" dirty="0" err="1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new</a:t>
            </a:r>
            <a:r>
              <a:rPr lang="tr-TR" altLang="en-US" sz="280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tr-TR" altLang="en-US" sz="2800" dirty="0" err="1" smtClean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shoes</a:t>
            </a:r>
            <a:r>
              <a:rPr lang="tr-TR" altLang="en-US" sz="2800" dirty="0" smtClean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.</a:t>
            </a:r>
            <a:endParaRPr lang="tr-TR" sz="2800" dirty="0">
              <a:ln w="18415" cmpd="sng">
                <a:solidFill>
                  <a:schemeClr val="tx1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0" name="Picture 31" descr="gardener-mulch-copyright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09114" y="1556793"/>
            <a:ext cx="1258887" cy="136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0" descr="cartoon_dan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32304" y="2924944"/>
            <a:ext cx="1390650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9" descr="box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40216" y="3933056"/>
            <a:ext cx="1079500" cy="128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9" descr="pink_and_purple_stiletto_shoe_profile_magnet_photosculpture-p1536179199945966422bcii_2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80177" y="5157192"/>
            <a:ext cx="1223963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72260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/>
      <p:bldP spid="7" grpId="0"/>
      <p:bldP spid="8" grpId="0"/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2063751" y="261939"/>
            <a:ext cx="7959725" cy="1006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60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Questions &amp; Answers</a:t>
            </a: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1846264" y="1374776"/>
            <a:ext cx="8497887" cy="1190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600" b="1" dirty="0">
                <a:solidFill>
                  <a:srgbClr val="66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Look at the pictures and practice</a:t>
            </a:r>
          </a:p>
          <a:p>
            <a:pPr>
              <a:defRPr/>
            </a:pPr>
            <a:r>
              <a:rPr lang="en-US" altLang="zh-CN" sz="3600" b="1" dirty="0">
                <a:solidFill>
                  <a:srgbClr val="66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    the Simple Past Tense</a:t>
            </a:r>
          </a:p>
        </p:txBody>
      </p:sp>
      <p:sp>
        <p:nvSpPr>
          <p:cNvPr id="5124" name="Text Box 7">
            <a:hlinkClick r:id="rId2"/>
          </p:cNvPr>
          <p:cNvSpPr txBox="1">
            <a:spLocks noChangeArrowheads="1"/>
          </p:cNvSpPr>
          <p:nvPr/>
        </p:nvSpPr>
        <p:spPr bwMode="auto">
          <a:xfrm>
            <a:off x="3071813" y="2814639"/>
            <a:ext cx="42227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What did </a:t>
            </a:r>
            <a:r>
              <a:rPr lang="en-US" altLang="zh-CN" sz="3600" b="1" dirty="0">
                <a:solidFill>
                  <a:srgbClr val="CC3300"/>
                </a:solidFill>
                <a:latin typeface="Comic Sans MS" panose="030F0702030302020204" pitchFamily="66" charset="0"/>
              </a:rPr>
              <a:t>he</a:t>
            </a:r>
            <a:r>
              <a:rPr lang="en-US" altLang="zh-CN" sz="36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 do </a:t>
            </a:r>
            <a:br>
              <a:rPr lang="en-US" altLang="zh-CN" sz="3600" b="1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altLang="zh-CN" sz="36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 last weekend?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3143251" y="4292601"/>
            <a:ext cx="4100513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What did </a:t>
            </a:r>
            <a:r>
              <a:rPr lang="en-US" altLang="zh-CN" sz="3600" b="1" dirty="0">
                <a:solidFill>
                  <a:srgbClr val="CC3300"/>
                </a:solidFill>
                <a:latin typeface="Comic Sans MS" panose="030F0702030302020204" pitchFamily="66" charset="0"/>
              </a:rPr>
              <a:t>she</a:t>
            </a:r>
            <a:r>
              <a:rPr lang="en-US" altLang="zh-CN" sz="36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 do </a:t>
            </a:r>
            <a:br>
              <a:rPr lang="en-US" altLang="zh-CN" sz="3600" b="1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altLang="zh-CN" sz="36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 last weekend?</a:t>
            </a:r>
          </a:p>
        </p:txBody>
      </p:sp>
      <p:pic>
        <p:nvPicPr>
          <p:cNvPr id="5126" name="Picture 9" descr="Favorites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1" y="4365626"/>
            <a:ext cx="538163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10" descr="Favorites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213" y="2890838"/>
            <a:ext cx="538162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7808187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2566989" y="4624388"/>
            <a:ext cx="7610475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800" b="1">
                <a:solidFill>
                  <a:schemeClr val="accent2"/>
                </a:solidFill>
                <a:latin typeface="Comic Sans MS" panose="030F0702030302020204" pitchFamily="66" charset="0"/>
              </a:rPr>
              <a:t>He              soccer </a:t>
            </a:r>
          </a:p>
          <a:p>
            <a:pPr eaLnBrk="1" hangingPunct="1"/>
            <a:r>
              <a:rPr lang="en-US" altLang="zh-CN" sz="4800" b="1">
                <a:solidFill>
                  <a:schemeClr val="accent2"/>
                </a:solidFill>
                <a:latin typeface="Comic Sans MS" panose="030F0702030302020204" pitchFamily="66" charset="0"/>
              </a:rPr>
              <a:t>last Saturday afternoon.</a:t>
            </a: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4346576" y="4581525"/>
            <a:ext cx="189706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400" b="1">
                <a:solidFill>
                  <a:srgbClr val="CC3300"/>
                </a:solidFill>
                <a:latin typeface="Comic Sans MS" panose="030F0702030302020204" pitchFamily="66" charset="0"/>
              </a:rPr>
              <a:t>play</a:t>
            </a:r>
            <a:r>
              <a:rPr lang="en-US" altLang="zh-CN" sz="4400" b="1">
                <a:solidFill>
                  <a:srgbClr val="669900"/>
                </a:solidFill>
                <a:latin typeface="Comic Sans MS" panose="030F0702030302020204" pitchFamily="66" charset="0"/>
              </a:rPr>
              <a:t>ed</a:t>
            </a:r>
          </a:p>
        </p:txBody>
      </p:sp>
      <p:pic>
        <p:nvPicPr>
          <p:cNvPr id="6148" name="Picture 12" descr="调整向导-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6" y="908050"/>
            <a:ext cx="3744913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988196"/>
      </p:ext>
    </p:extLst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615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/>
      <p:bldP spid="6154" grpId="0"/>
      <p:bldP spid="6154" grpId="1"/>
      <p:bldP spid="6154" grpId="2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2279650" y="4589463"/>
            <a:ext cx="8323112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400" b="1">
                <a:solidFill>
                  <a:schemeClr val="accent2"/>
                </a:solidFill>
                <a:latin typeface="Comic Sans MS" panose="030F0702030302020204" pitchFamily="66" charset="0"/>
              </a:rPr>
              <a:t>He              the floor last </a:t>
            </a:r>
          </a:p>
          <a:p>
            <a:pPr eaLnBrk="1" hangingPunct="1"/>
            <a:r>
              <a:rPr lang="en-US" altLang="zh-CN" sz="4400" b="1">
                <a:solidFill>
                  <a:schemeClr val="accent2"/>
                </a:solidFill>
                <a:latin typeface="Comic Sans MS" panose="030F0702030302020204" pitchFamily="66" charset="0"/>
              </a:rPr>
              <a:t>Saturday afternoon.</a:t>
            </a:r>
          </a:p>
        </p:txBody>
      </p:sp>
      <p:sp>
        <p:nvSpPr>
          <p:cNvPr id="7180" name="Text Box 12"/>
          <p:cNvSpPr txBox="1">
            <a:spLocks noChangeArrowheads="1"/>
          </p:cNvSpPr>
          <p:nvPr/>
        </p:nvSpPr>
        <p:spPr bwMode="auto">
          <a:xfrm>
            <a:off x="3770314" y="4557713"/>
            <a:ext cx="21812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400" b="1">
                <a:solidFill>
                  <a:srgbClr val="CC3300"/>
                </a:solidFill>
                <a:latin typeface="Comic Sans MS" panose="030F0702030302020204" pitchFamily="66" charset="0"/>
              </a:rPr>
              <a:t>clean</a:t>
            </a:r>
            <a:r>
              <a:rPr lang="en-US" altLang="zh-CN" sz="4400" b="1">
                <a:solidFill>
                  <a:srgbClr val="669900"/>
                </a:solidFill>
                <a:latin typeface="Comic Sans MS" panose="030F0702030302020204" pitchFamily="66" charset="0"/>
              </a:rPr>
              <a:t>ed</a:t>
            </a:r>
          </a:p>
        </p:txBody>
      </p:sp>
      <p:pic>
        <p:nvPicPr>
          <p:cNvPr id="7172" name="Picture 13" descr="调整向导-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1" y="765175"/>
            <a:ext cx="3622675" cy="367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094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718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9" grpId="0"/>
      <p:bldP spid="7180" grpId="0"/>
      <p:bldP spid="7180" grpId="1"/>
      <p:bldP spid="7180" grpId="2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2063750" y="4610100"/>
            <a:ext cx="8281988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800" b="1">
                <a:solidFill>
                  <a:schemeClr val="accent2"/>
                </a:solidFill>
                <a:latin typeface="Comic Sans MS" panose="030F0702030302020204" pitchFamily="66" charset="0"/>
              </a:rPr>
              <a:t>She </a:t>
            </a:r>
            <a:r>
              <a:rPr lang="tr-TR" altLang="zh-CN" sz="4800" b="1">
                <a:solidFill>
                  <a:schemeClr val="accent2"/>
                </a:solidFill>
                <a:latin typeface="Comic Sans MS" panose="030F0702030302020204" pitchFamily="66" charset="0"/>
              </a:rPr>
              <a:t>            </a:t>
            </a:r>
            <a:r>
              <a:rPr lang="en-US" altLang="zh-CN" sz="4800" b="1">
                <a:solidFill>
                  <a:schemeClr val="accent2"/>
                </a:solidFill>
                <a:latin typeface="Comic Sans MS" panose="030F0702030302020204" pitchFamily="66" charset="0"/>
              </a:rPr>
              <a:t>the flowers     </a:t>
            </a:r>
          </a:p>
          <a:p>
            <a:pPr eaLnBrk="1" hangingPunct="1"/>
            <a:r>
              <a:rPr lang="en-US" altLang="zh-CN" sz="4800" b="1">
                <a:solidFill>
                  <a:schemeClr val="accent2"/>
                </a:solidFill>
                <a:latin typeface="Comic Sans MS" panose="030F0702030302020204" pitchFamily="66" charset="0"/>
              </a:rPr>
              <a:t>last Sunday morning.   </a:t>
            </a:r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3803650" y="4643438"/>
            <a:ext cx="236378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400" b="1">
                <a:solidFill>
                  <a:srgbClr val="CC3300"/>
                </a:solidFill>
                <a:latin typeface="Comic Sans MS" panose="030F0702030302020204" pitchFamily="66" charset="0"/>
              </a:rPr>
              <a:t>water</a:t>
            </a:r>
            <a:r>
              <a:rPr lang="en-US" altLang="zh-CN" sz="4400" b="1">
                <a:solidFill>
                  <a:srgbClr val="669900"/>
                </a:solidFill>
                <a:latin typeface="Comic Sans MS" panose="030F0702030302020204" pitchFamily="66" charset="0"/>
              </a:rPr>
              <a:t>ed</a:t>
            </a:r>
          </a:p>
        </p:txBody>
      </p:sp>
      <p:pic>
        <p:nvPicPr>
          <p:cNvPr id="8196" name="Picture 11" descr="调整向导-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338" y="836613"/>
            <a:ext cx="3600450" cy="352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7039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1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92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4" grpId="0"/>
      <p:bldP spid="9226" grpId="0"/>
      <p:bldP spid="9226" grpId="1"/>
      <p:bldP spid="9226" grpId="2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9" name="Text Box 11"/>
          <p:cNvSpPr txBox="1">
            <a:spLocks noChangeArrowheads="1"/>
          </p:cNvSpPr>
          <p:nvPr/>
        </p:nvSpPr>
        <p:spPr bwMode="auto">
          <a:xfrm>
            <a:off x="1992314" y="4868863"/>
            <a:ext cx="8675687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800" b="1">
                <a:solidFill>
                  <a:schemeClr val="accent2"/>
                </a:solidFill>
                <a:latin typeface="Comic Sans MS" panose="030F0702030302020204" pitchFamily="66" charset="0"/>
              </a:rPr>
              <a:t>He             to the music</a:t>
            </a:r>
          </a:p>
          <a:p>
            <a:pPr eaLnBrk="1" hangingPunct="1"/>
            <a:r>
              <a:rPr lang="en-US" altLang="zh-CN" sz="4800" b="1">
                <a:solidFill>
                  <a:schemeClr val="accent2"/>
                </a:solidFill>
                <a:latin typeface="Comic Sans MS" panose="030F0702030302020204" pitchFamily="66" charset="0"/>
              </a:rPr>
              <a:t>on Sunday afternoon.</a:t>
            </a:r>
          </a:p>
        </p:txBody>
      </p:sp>
      <p:sp>
        <p:nvSpPr>
          <p:cNvPr id="12300" name="Text Box 12"/>
          <p:cNvSpPr txBox="1">
            <a:spLocks noChangeArrowheads="1"/>
          </p:cNvSpPr>
          <p:nvPr/>
        </p:nvSpPr>
        <p:spPr bwMode="auto">
          <a:xfrm>
            <a:off x="3287714" y="4819650"/>
            <a:ext cx="275113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CC3300"/>
                </a:solidFill>
                <a:latin typeface="Comic Sans MS" panose="030F0702030302020204" pitchFamily="66" charset="0"/>
              </a:rPr>
              <a:t>listen</a:t>
            </a:r>
            <a:r>
              <a:rPr lang="en-US" altLang="zh-CN" sz="5400" b="1">
                <a:solidFill>
                  <a:srgbClr val="669900"/>
                </a:solidFill>
                <a:latin typeface="Comic Sans MS" panose="030F0702030302020204" pitchFamily="66" charset="0"/>
              </a:rPr>
              <a:t>ed</a:t>
            </a:r>
          </a:p>
        </p:txBody>
      </p:sp>
      <p:pic>
        <p:nvPicPr>
          <p:cNvPr id="9220" name="Picture 13" descr="调整向导-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404813"/>
            <a:ext cx="221615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174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4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5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12300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9" grpId="0"/>
      <p:bldP spid="12300" grpId="0"/>
      <p:bldP spid="12300" grpId="1"/>
      <p:bldP spid="12300" grpId="2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2171700" y="4437063"/>
            <a:ext cx="84963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chemeClr val="accent2"/>
                </a:solidFill>
                <a:latin typeface="Comic Sans MS" panose="030F0702030302020204" pitchFamily="66" charset="0"/>
              </a:rPr>
              <a:t>They             TV last Sunday night.</a:t>
            </a:r>
          </a:p>
        </p:txBody>
      </p:sp>
      <p:sp>
        <p:nvSpPr>
          <p:cNvPr id="8203" name="Text Box 11"/>
          <p:cNvSpPr txBox="1">
            <a:spLocks noChangeArrowheads="1"/>
          </p:cNvSpPr>
          <p:nvPr/>
        </p:nvSpPr>
        <p:spPr bwMode="auto">
          <a:xfrm>
            <a:off x="4352925" y="4437063"/>
            <a:ext cx="2895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CC3300"/>
                </a:solidFill>
                <a:latin typeface="Comic Sans MS" panose="030F0702030302020204" pitchFamily="66" charset="0"/>
              </a:rPr>
              <a:t>watch</a:t>
            </a:r>
            <a:r>
              <a:rPr lang="en-US" altLang="zh-CN" sz="5400" b="1">
                <a:solidFill>
                  <a:srgbClr val="669900"/>
                </a:solidFill>
                <a:latin typeface="Comic Sans MS" panose="030F0702030302020204" pitchFamily="66" charset="0"/>
              </a:rPr>
              <a:t>ed</a:t>
            </a:r>
          </a:p>
        </p:txBody>
      </p:sp>
      <p:pic>
        <p:nvPicPr>
          <p:cNvPr id="10244" name="Picture 13" descr="调整向导-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539" y="908050"/>
            <a:ext cx="4175125" cy="306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5020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4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5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8203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2" grpId="0"/>
      <p:bldP spid="8203" grpId="0"/>
      <p:bldP spid="8203" grpId="1"/>
      <p:bldP spid="8203" grpId="2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İçerik Yer Tutucusu 2"/>
          <p:cNvSpPr>
            <a:spLocks noGrp="1" noChangeArrowheads="1"/>
          </p:cNvSpPr>
          <p:nvPr>
            <p:ph idx="1"/>
          </p:nvPr>
        </p:nvSpPr>
        <p:spPr>
          <a:xfrm>
            <a:off x="222250" y="0"/>
            <a:ext cx="9763579" cy="6623050"/>
          </a:xfrm>
        </p:spPr>
        <p:txBody>
          <a:bodyPr/>
          <a:lstStyle/>
          <a:p>
            <a:pPr algn="ctr"/>
            <a:r>
              <a:rPr lang="tr-TR" altLang="tr-TR" sz="3200" b="1" dirty="0" smtClean="0">
                <a:solidFill>
                  <a:srgbClr val="FF0000"/>
                </a:solidFill>
              </a:rPr>
              <a:t>IRREGULAR VERBS ( DÜZENSİZ FİİLLER)</a:t>
            </a:r>
          </a:p>
          <a:p>
            <a:r>
              <a:rPr lang="tr-TR" altLang="tr-TR" sz="2400" dirty="0" smtClean="0"/>
              <a:t>- Bu fiiller ‘-</a:t>
            </a:r>
            <a:r>
              <a:rPr lang="tr-TR" altLang="tr-TR" sz="2400" dirty="0" err="1" smtClean="0"/>
              <a:t>ed</a:t>
            </a:r>
            <a:r>
              <a:rPr lang="tr-TR" altLang="tr-TR" sz="2400" dirty="0" smtClean="0"/>
              <a:t>’ eki alma kuralına uymaz ve başka bir kelimeye dönüşürler.</a:t>
            </a:r>
          </a:p>
          <a:p>
            <a:r>
              <a:rPr lang="tr-TR" altLang="tr-TR" sz="2400" b="1" dirty="0" err="1" smtClean="0"/>
              <a:t>Become</a:t>
            </a:r>
            <a:r>
              <a:rPr lang="tr-TR" altLang="tr-TR" sz="2400" b="1" dirty="0" smtClean="0"/>
              <a:t> (olmak)- </a:t>
            </a:r>
          </a:p>
          <a:p>
            <a:r>
              <a:rPr lang="tr-TR" altLang="tr-TR" sz="2400" b="1" dirty="0" err="1" smtClean="0"/>
              <a:t>Have</a:t>
            </a:r>
            <a:r>
              <a:rPr lang="tr-TR" altLang="tr-TR" sz="2400" b="1" dirty="0" smtClean="0"/>
              <a:t> (sahip olmak)-</a:t>
            </a:r>
            <a:endParaRPr lang="tr-TR" altLang="tr-TR" sz="2400" b="1" dirty="0" smtClean="0">
              <a:solidFill>
                <a:srgbClr val="FF0000"/>
              </a:solidFill>
            </a:endParaRPr>
          </a:p>
          <a:p>
            <a:r>
              <a:rPr lang="tr-TR" altLang="tr-TR" sz="2400" b="1" dirty="0" err="1" smtClean="0"/>
              <a:t>Come</a:t>
            </a:r>
            <a:r>
              <a:rPr lang="tr-TR" altLang="tr-TR" sz="2400" b="1" dirty="0" smtClean="0"/>
              <a:t> (gelmek) –</a:t>
            </a:r>
          </a:p>
          <a:p>
            <a:r>
              <a:rPr lang="tr-TR" altLang="tr-TR" sz="2400" b="1" dirty="0" smtClean="0"/>
              <a:t>Be(am, is) – </a:t>
            </a:r>
            <a:endParaRPr lang="tr-TR" altLang="tr-TR" sz="2400" b="1" dirty="0" smtClean="0">
              <a:solidFill>
                <a:srgbClr val="FF0000"/>
              </a:solidFill>
            </a:endParaRPr>
          </a:p>
          <a:p>
            <a:r>
              <a:rPr lang="tr-TR" altLang="tr-TR" sz="2400" b="1" dirty="0" smtClean="0"/>
              <a:t>Be(</a:t>
            </a:r>
            <a:r>
              <a:rPr lang="tr-TR" altLang="tr-TR" sz="2400" b="1" dirty="0" err="1" smtClean="0"/>
              <a:t>are</a:t>
            </a:r>
            <a:r>
              <a:rPr lang="tr-TR" altLang="tr-TR" sz="2400" b="1" dirty="0" smtClean="0"/>
              <a:t>) – </a:t>
            </a:r>
            <a:endParaRPr lang="tr-TR" altLang="tr-TR" sz="2400" b="1" dirty="0" smtClean="0">
              <a:solidFill>
                <a:srgbClr val="FF0000"/>
              </a:solidFill>
            </a:endParaRPr>
          </a:p>
          <a:p>
            <a:r>
              <a:rPr lang="tr-TR" altLang="tr-TR" sz="2400" b="1" dirty="0" err="1" smtClean="0"/>
              <a:t>Begin</a:t>
            </a:r>
            <a:r>
              <a:rPr lang="tr-TR" altLang="tr-TR" sz="2400" b="1" dirty="0" smtClean="0"/>
              <a:t> (Başlamak)- </a:t>
            </a:r>
            <a:endParaRPr lang="tr-TR" altLang="tr-TR" sz="2400" b="1" dirty="0" smtClean="0">
              <a:solidFill>
                <a:srgbClr val="FF0000"/>
              </a:solidFill>
            </a:endParaRPr>
          </a:p>
          <a:p>
            <a:r>
              <a:rPr lang="tr-TR" altLang="tr-TR" sz="2400" b="1" dirty="0" err="1" smtClean="0"/>
              <a:t>Meet</a:t>
            </a:r>
            <a:r>
              <a:rPr lang="tr-TR" altLang="tr-TR" sz="2400" b="1" dirty="0" smtClean="0"/>
              <a:t> (buluşmak, tanışmak)-</a:t>
            </a:r>
            <a:endParaRPr lang="tr-TR" altLang="tr-TR" sz="2400" b="1" dirty="0" smtClean="0">
              <a:solidFill>
                <a:srgbClr val="FF0000"/>
              </a:solidFill>
            </a:endParaRPr>
          </a:p>
          <a:p>
            <a:r>
              <a:rPr lang="tr-TR" altLang="tr-TR" sz="2400" b="1" dirty="0" err="1" smtClean="0"/>
              <a:t>Go</a:t>
            </a:r>
            <a:r>
              <a:rPr lang="tr-TR" altLang="tr-TR" sz="2400" b="1" dirty="0" smtClean="0"/>
              <a:t> (gitmek) –</a:t>
            </a:r>
            <a:endParaRPr lang="tr-TR" altLang="tr-TR" sz="2400" b="1" dirty="0" smtClean="0">
              <a:solidFill>
                <a:srgbClr val="FF0000"/>
              </a:solidFill>
            </a:endParaRPr>
          </a:p>
          <a:p>
            <a:r>
              <a:rPr lang="tr-TR" altLang="tr-TR" sz="2400" b="1" dirty="0" smtClean="0"/>
              <a:t>Wake </a:t>
            </a:r>
            <a:r>
              <a:rPr lang="tr-TR" altLang="tr-TR" sz="2400" b="1" dirty="0" err="1" smtClean="0"/>
              <a:t>up</a:t>
            </a:r>
            <a:r>
              <a:rPr lang="tr-TR" altLang="tr-TR" sz="2400" b="1" dirty="0" smtClean="0"/>
              <a:t> (Uyanmak) – </a:t>
            </a:r>
            <a:endParaRPr lang="tr-TR" altLang="tr-TR" sz="2400" b="1" dirty="0" smtClean="0">
              <a:solidFill>
                <a:srgbClr val="FF0000"/>
              </a:solidFill>
            </a:endParaRPr>
          </a:p>
          <a:p>
            <a:r>
              <a:rPr lang="tr-TR" altLang="tr-TR" sz="2400" b="1" dirty="0" smtClean="0"/>
              <a:t>Do (yapmak) – </a:t>
            </a:r>
            <a:endParaRPr lang="tr-TR" altLang="tr-TR" sz="2400" b="1" dirty="0" smtClean="0">
              <a:solidFill>
                <a:srgbClr val="FF0000"/>
              </a:solidFill>
            </a:endParaRPr>
          </a:p>
          <a:p>
            <a:r>
              <a:rPr lang="tr-TR" altLang="tr-TR" sz="2400" b="1" dirty="0" err="1" smtClean="0"/>
              <a:t>Leave</a:t>
            </a:r>
            <a:r>
              <a:rPr lang="tr-TR" altLang="tr-TR" sz="2400" b="1" dirty="0" smtClean="0"/>
              <a:t> ( ayrılmak, çıkmak) </a:t>
            </a:r>
            <a:endParaRPr lang="tr-TR" altLang="tr-TR" sz="2400" b="1" dirty="0" smtClean="0">
              <a:solidFill>
                <a:srgbClr val="FF0000"/>
              </a:solidFill>
            </a:endParaRPr>
          </a:p>
          <a:p>
            <a:endParaRPr lang="tr-TR" altLang="tr-TR" sz="2400" b="1" dirty="0" smtClean="0">
              <a:solidFill>
                <a:srgbClr val="FF0000"/>
              </a:solidFill>
            </a:endParaRPr>
          </a:p>
          <a:p>
            <a:endParaRPr lang="tr-TR" altLang="tr-TR" sz="2400" b="1" dirty="0" smtClean="0">
              <a:solidFill>
                <a:srgbClr val="FF0000"/>
              </a:solidFill>
            </a:endParaRPr>
          </a:p>
          <a:p>
            <a:endParaRPr lang="tr-TR" altLang="tr-TR" sz="2400" b="1" dirty="0" smtClean="0">
              <a:solidFill>
                <a:srgbClr val="FF0000"/>
              </a:solidFill>
            </a:endParaRPr>
          </a:p>
          <a:p>
            <a:endParaRPr lang="tr-TR" altLang="tr-TR" sz="2400" b="1" dirty="0" smtClean="0">
              <a:solidFill>
                <a:srgbClr val="FF0000"/>
              </a:solidFill>
            </a:endParaRPr>
          </a:p>
          <a:p>
            <a:endParaRPr lang="tr-TR" altLang="tr-TR" sz="2400" b="1" dirty="0" smtClean="0">
              <a:solidFill>
                <a:srgbClr val="FF0000"/>
              </a:solidFill>
            </a:endParaRPr>
          </a:p>
          <a:p>
            <a:endParaRPr lang="tr-TR" altLang="tr-TR" sz="2400" b="1" dirty="0" smtClean="0">
              <a:solidFill>
                <a:srgbClr val="FF0000"/>
              </a:solidFill>
            </a:endParaRPr>
          </a:p>
          <a:p>
            <a:endParaRPr lang="tr-TR" altLang="tr-TR" sz="2400" b="1" dirty="0" smtClean="0">
              <a:solidFill>
                <a:srgbClr val="FF0000"/>
              </a:solidFill>
            </a:endParaRPr>
          </a:p>
          <a:p>
            <a:endParaRPr lang="tr-TR" altLang="tr-TR" sz="2400" b="1" dirty="0" smtClean="0">
              <a:solidFill>
                <a:srgbClr val="FF0000"/>
              </a:solidFill>
            </a:endParaRPr>
          </a:p>
          <a:p>
            <a:endParaRPr lang="tr-TR" altLang="tr-TR" dirty="0" smtClean="0"/>
          </a:p>
        </p:txBody>
      </p:sp>
      <p:graphicFrame>
        <p:nvGraphicFramePr>
          <p:cNvPr id="3" name="Group 24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4308024"/>
              </p:ext>
            </p:extLst>
          </p:nvPr>
        </p:nvGraphicFramePr>
        <p:xfrm>
          <a:off x="4818652" y="1062370"/>
          <a:ext cx="6904775" cy="5499455"/>
        </p:xfrm>
        <a:graphic>
          <a:graphicData uri="http://schemas.openxmlformats.org/drawingml/2006/table">
            <a:tbl>
              <a:tblPr/>
              <a:tblGrid>
                <a:gridCol w="1277748"/>
                <a:gridCol w="3425351"/>
                <a:gridCol w="2201676"/>
              </a:tblGrid>
              <a:tr h="623174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altLang="tr-TR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became</a:t>
                      </a:r>
                      <a:r>
                        <a:rPr kumimoji="0" lang="tr-TR" alt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 a </a:t>
                      </a:r>
                      <a:r>
                        <a:rPr kumimoji="0" lang="tr-TR" altLang="tr-TR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professor</a:t>
                      </a:r>
                      <a:endParaRPr kumimoji="0" lang="tr-TR" alt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alt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alt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3174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He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Verdana" panose="020B0604030504040204" pitchFamily="34" charset="0"/>
                        </a:rPr>
                        <a:t>had a </a:t>
                      </a:r>
                      <a:r>
                        <a:rPr kumimoji="0" lang="tr-TR" altLang="tr-TR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Verdana" panose="020B0604030504040204" pitchFamily="34" charset="0"/>
                        </a:rPr>
                        <a:t>baby</a:t>
                      </a:r>
                      <a:endParaRPr kumimoji="0" lang="tr-TR" alt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alt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3174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She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alt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yesterday</a:t>
                      </a:r>
                      <a:r>
                        <a:rPr kumimoji="0" lang="tr-TR" alt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.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21713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lt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altLang="tr-TR" sz="24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alt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two days ago.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3174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went</a:t>
                      </a:r>
                      <a:endParaRPr kumimoji="0" lang="tr-TR" alt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last</a:t>
                      </a:r>
                      <a:r>
                        <a:rPr kumimoji="0" lang="tr-TR" alt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tr-TR" altLang="tr-TR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week</a:t>
                      </a:r>
                      <a:r>
                        <a:rPr kumimoji="0" lang="tr-TR" alt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.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3174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You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alt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alt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3174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They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alt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alt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Dikdörtgen 3"/>
          <p:cNvSpPr/>
          <p:nvPr/>
        </p:nvSpPr>
        <p:spPr>
          <a:xfrm>
            <a:off x="2809459" y="1062370"/>
            <a:ext cx="941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altLang="tr-TR" b="1" dirty="0" err="1">
                <a:solidFill>
                  <a:srgbClr val="FF0000"/>
                </a:solidFill>
              </a:rPr>
              <a:t>Became</a:t>
            </a:r>
            <a:endParaRPr lang="tr-TR" altLang="tr-TR" b="1" dirty="0">
              <a:solidFill>
                <a:srgbClr val="FF0000"/>
              </a:solidFill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3081054" y="1431702"/>
            <a:ext cx="9248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b="1" dirty="0" smtClean="0">
                <a:solidFill>
                  <a:srgbClr val="FF0000"/>
                </a:solidFill>
              </a:rPr>
              <a:t>Had</a:t>
            </a:r>
            <a:endParaRPr lang="tr-TR" altLang="tr-TR" b="1" dirty="0">
              <a:solidFill>
                <a:srgbClr val="FF0000"/>
              </a:solidFill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2809459" y="1985700"/>
            <a:ext cx="9248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b="1" dirty="0" err="1" smtClean="0">
                <a:solidFill>
                  <a:srgbClr val="FF0000"/>
                </a:solidFill>
              </a:rPr>
              <a:t>Came</a:t>
            </a:r>
            <a:endParaRPr lang="tr-TR" altLang="tr-TR" b="1" dirty="0">
              <a:solidFill>
                <a:srgbClr val="FF0000"/>
              </a:solidFill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2058007" y="2355032"/>
            <a:ext cx="9248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b="1" dirty="0" err="1" smtClean="0">
                <a:solidFill>
                  <a:srgbClr val="FF0000"/>
                </a:solidFill>
              </a:rPr>
              <a:t>Was</a:t>
            </a:r>
            <a:endParaRPr lang="tr-TR" altLang="tr-TR" b="1" dirty="0">
              <a:solidFill>
                <a:srgbClr val="FF0000"/>
              </a:solidFill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2836932" y="3302550"/>
            <a:ext cx="9248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b="1" dirty="0" err="1" smtClean="0">
                <a:solidFill>
                  <a:srgbClr val="FF0000"/>
                </a:solidFill>
              </a:rPr>
              <a:t>Began</a:t>
            </a:r>
            <a:endParaRPr lang="tr-TR" altLang="tr-TR" b="1" dirty="0">
              <a:solidFill>
                <a:srgbClr val="FF0000"/>
              </a:solidFill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4092547" y="3812097"/>
            <a:ext cx="6395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b="1" dirty="0" smtClean="0">
                <a:solidFill>
                  <a:srgbClr val="FF0000"/>
                </a:solidFill>
              </a:rPr>
              <a:t>Met</a:t>
            </a:r>
            <a:endParaRPr lang="tr-TR" altLang="tr-TR" b="1" dirty="0">
              <a:solidFill>
                <a:srgbClr val="FF0000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2337133" y="4250068"/>
            <a:ext cx="9248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b="1" dirty="0" err="1" smtClean="0">
                <a:solidFill>
                  <a:srgbClr val="FF0000"/>
                </a:solidFill>
              </a:rPr>
              <a:t>Went</a:t>
            </a:r>
            <a:endParaRPr lang="tr-TR" altLang="tr-TR" b="1" dirty="0">
              <a:solidFill>
                <a:srgbClr val="FF0000"/>
              </a:solidFill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3351611" y="4648898"/>
            <a:ext cx="10897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b="1" dirty="0" err="1" smtClean="0">
                <a:solidFill>
                  <a:srgbClr val="FF0000"/>
                </a:solidFill>
              </a:rPr>
              <a:t>Woke</a:t>
            </a:r>
            <a:r>
              <a:rPr lang="tr-TR" altLang="tr-TR" b="1" dirty="0" smtClean="0">
                <a:solidFill>
                  <a:srgbClr val="FF0000"/>
                </a:solidFill>
              </a:rPr>
              <a:t> </a:t>
            </a:r>
            <a:r>
              <a:rPr lang="tr-TR" altLang="tr-TR" b="1" dirty="0" err="1" smtClean="0">
                <a:solidFill>
                  <a:srgbClr val="FF0000"/>
                </a:solidFill>
              </a:rPr>
              <a:t>up</a:t>
            </a:r>
            <a:endParaRPr lang="tr-TR" altLang="tr-TR" b="1" dirty="0">
              <a:solidFill>
                <a:srgbClr val="FF0000"/>
              </a:solidFill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2355340" y="5167100"/>
            <a:ext cx="9248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b="1" dirty="0" err="1" smtClean="0">
                <a:solidFill>
                  <a:srgbClr val="FF0000"/>
                </a:solidFill>
              </a:rPr>
              <a:t>Did</a:t>
            </a:r>
            <a:endParaRPr lang="tr-TR" altLang="tr-TR" b="1" dirty="0">
              <a:solidFill>
                <a:srgbClr val="FF0000"/>
              </a:solidFill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3761821" y="5588860"/>
            <a:ext cx="9248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b="1" dirty="0" err="1" smtClean="0">
                <a:solidFill>
                  <a:srgbClr val="FF0000"/>
                </a:solidFill>
              </a:rPr>
              <a:t>Left</a:t>
            </a:r>
            <a:endParaRPr lang="tr-TR" altLang="tr-TR" b="1" dirty="0">
              <a:solidFill>
                <a:srgbClr val="FF0000"/>
              </a:solidFill>
            </a:endParaRPr>
          </a:p>
        </p:txBody>
      </p:sp>
      <p:sp>
        <p:nvSpPr>
          <p:cNvPr id="15" name="Dikdörtgen 14"/>
          <p:cNvSpPr/>
          <p:nvPr/>
        </p:nvSpPr>
        <p:spPr>
          <a:xfrm>
            <a:off x="1750184" y="2828791"/>
            <a:ext cx="9248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b="1" dirty="0" err="1" smtClean="0">
                <a:solidFill>
                  <a:srgbClr val="FF0000"/>
                </a:solidFill>
              </a:rPr>
              <a:t>Were</a:t>
            </a:r>
            <a:endParaRPr lang="tr-TR" altLang="tr-T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447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3216276" y="0"/>
            <a:ext cx="5040313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lgerian" pitchFamily="82" charset="0"/>
              </a:rPr>
              <a:t>irregular verbs</a:t>
            </a:r>
            <a:endParaRPr lang="en-US" altLang="zh-CN" sz="36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lgerian" pitchFamily="82" charset="0"/>
            </a:endParaRPr>
          </a:p>
        </p:txBody>
      </p:sp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2640014" y="549276"/>
            <a:ext cx="2879725" cy="374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zh-CN" sz="2000" b="1" dirty="0">
                <a:latin typeface="Comic Sans MS" panose="030F0702030302020204" pitchFamily="66" charset="0"/>
              </a:rPr>
              <a:t>go --- </a:t>
            </a:r>
            <a:endParaRPr lang="en-US" altLang="zh-CN" sz="2000" b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zh-CN" sz="2000" b="1" dirty="0" smtClean="0">
                <a:latin typeface="Comic Sans MS" panose="030F0702030302020204" pitchFamily="66" charset="0"/>
              </a:rPr>
              <a:t>do --- </a:t>
            </a:r>
            <a:endParaRPr lang="tr-TR" altLang="zh-CN" sz="2000" b="1" dirty="0" smtClean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zh-CN" sz="2000" b="1" dirty="0" smtClean="0">
                <a:latin typeface="Comic Sans MS" panose="030F0702030302020204" pitchFamily="66" charset="0"/>
              </a:rPr>
              <a:t>read --- </a:t>
            </a:r>
            <a:endParaRPr lang="tr-TR" altLang="zh-CN" sz="2000" b="1" dirty="0" smtClean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zh-CN" sz="2000" b="1" dirty="0" smtClean="0">
                <a:latin typeface="Comic Sans MS" panose="030F0702030302020204" pitchFamily="66" charset="0"/>
              </a:rPr>
              <a:t>put </a:t>
            </a:r>
            <a:r>
              <a:rPr lang="en-US" altLang="zh-CN" sz="2000" b="1" dirty="0">
                <a:latin typeface="Comic Sans MS" panose="030F0702030302020204" pitchFamily="66" charset="0"/>
              </a:rPr>
              <a:t>--- </a:t>
            </a:r>
            <a:endParaRPr lang="tr-TR" altLang="zh-CN" sz="2000" b="1" dirty="0" smtClean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zh-CN" sz="2400" b="1" dirty="0" smtClean="0">
                <a:latin typeface="Comic Sans MS" panose="030F0702030302020204" pitchFamily="66" charset="0"/>
              </a:rPr>
              <a:t>let</a:t>
            </a:r>
            <a:r>
              <a:rPr lang="en-US" altLang="zh-CN" sz="2400" dirty="0" smtClean="0">
                <a:latin typeface="Comic Sans MS" panose="030F0702030302020204" pitchFamily="66" charset="0"/>
              </a:rPr>
              <a:t> </a:t>
            </a:r>
            <a:r>
              <a:rPr lang="en-US" altLang="zh-CN" sz="2400" dirty="0">
                <a:latin typeface="Comic Sans MS" panose="030F0702030302020204" pitchFamily="66" charset="0"/>
              </a:rPr>
              <a:t>--- </a:t>
            </a:r>
            <a:endParaRPr lang="tr-TR" altLang="zh-CN" sz="2400" dirty="0" smtClean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zh-CN" sz="2000" b="1" dirty="0" smtClean="0">
                <a:latin typeface="Comic Sans MS" panose="030F0702030302020204" pitchFamily="66" charset="0"/>
              </a:rPr>
              <a:t>begin </a:t>
            </a:r>
            <a:r>
              <a:rPr lang="en-US" altLang="zh-CN" sz="2000" b="1" dirty="0">
                <a:latin typeface="Comic Sans MS" panose="030F0702030302020204" pitchFamily="66" charset="0"/>
              </a:rPr>
              <a:t>--- </a:t>
            </a:r>
            <a:endParaRPr lang="tr-TR" altLang="zh-CN" sz="2000" b="1" dirty="0" smtClean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zh-CN" sz="2000" b="1" dirty="0" smtClean="0">
                <a:latin typeface="Comic Sans MS" panose="030F0702030302020204" pitchFamily="66" charset="0"/>
              </a:rPr>
              <a:t>come </a:t>
            </a:r>
            <a:r>
              <a:rPr lang="en-US" altLang="zh-CN" sz="2000" b="1" dirty="0">
                <a:latin typeface="Comic Sans MS" panose="030F0702030302020204" pitchFamily="66" charset="0"/>
              </a:rPr>
              <a:t>--- </a:t>
            </a:r>
            <a:endParaRPr lang="tr-TR" altLang="zh-CN" sz="2000" b="1" dirty="0" smtClean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zh-CN" sz="2000" b="1" dirty="0" smtClean="0">
                <a:latin typeface="Comic Sans MS" panose="030F0702030302020204" pitchFamily="66" charset="0"/>
              </a:rPr>
              <a:t>become </a:t>
            </a:r>
            <a:r>
              <a:rPr lang="en-US" altLang="zh-CN" sz="2000" b="1" dirty="0">
                <a:latin typeface="Comic Sans MS" panose="030F0702030302020204" pitchFamily="66" charset="0"/>
              </a:rPr>
              <a:t>--- </a:t>
            </a:r>
            <a:endParaRPr lang="tr-TR" altLang="zh-CN" sz="2000" b="1" dirty="0" smtClean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zh-CN" sz="2000" b="1" dirty="0" smtClean="0">
                <a:latin typeface="Comic Sans MS" panose="030F0702030302020204" pitchFamily="66" charset="0"/>
              </a:rPr>
              <a:t>buy </a:t>
            </a:r>
            <a:r>
              <a:rPr lang="en-US" altLang="zh-CN" sz="2000" b="1" dirty="0">
                <a:latin typeface="Comic Sans MS" panose="030F0702030302020204" pitchFamily="66" charset="0"/>
              </a:rPr>
              <a:t>--- </a:t>
            </a:r>
            <a:endParaRPr lang="tr-TR" altLang="zh-CN" sz="2000" b="1" dirty="0" smtClean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zh-CN" sz="2000" b="1" dirty="0" smtClean="0">
                <a:latin typeface="Comic Sans MS" panose="030F0702030302020204" pitchFamily="66" charset="0"/>
              </a:rPr>
              <a:t>draw ---</a:t>
            </a:r>
            <a:endParaRPr lang="en-US" altLang="zh-CN" sz="1400" dirty="0">
              <a:latin typeface="Verdana" panose="020B0604030504040204" pitchFamily="34" charset="0"/>
            </a:endParaRPr>
          </a:p>
        </p:txBody>
      </p:sp>
      <p:sp>
        <p:nvSpPr>
          <p:cNvPr id="15364" name="Text Box 6"/>
          <p:cNvSpPr txBox="1">
            <a:spLocks noChangeArrowheads="1"/>
          </p:cNvSpPr>
          <p:nvPr/>
        </p:nvSpPr>
        <p:spPr bwMode="auto">
          <a:xfrm>
            <a:off x="2640012" y="4073442"/>
            <a:ext cx="2663825" cy="2739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812800" indent="-8128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zh-CN" sz="2000" b="1" dirty="0">
                <a:latin typeface="Comic Sans MS" panose="030F0702030302020204" pitchFamily="66" charset="0"/>
              </a:rPr>
              <a:t>find --- </a:t>
            </a:r>
            <a:endParaRPr lang="tr-TR" altLang="zh-CN" sz="2000" b="1" dirty="0" smtClean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zh-CN" sz="2000" b="1" dirty="0" smtClean="0">
                <a:latin typeface="Comic Sans MS" panose="030F0702030302020204" pitchFamily="66" charset="0"/>
              </a:rPr>
              <a:t>forget </a:t>
            </a:r>
            <a:r>
              <a:rPr lang="en-US" altLang="zh-CN" sz="2000" b="1" dirty="0">
                <a:latin typeface="Comic Sans MS" panose="030F0702030302020204" pitchFamily="66" charset="0"/>
              </a:rPr>
              <a:t>--- </a:t>
            </a:r>
            <a:endParaRPr lang="tr-TR" altLang="zh-CN" sz="2000" b="1" dirty="0" smtClean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zh-CN" sz="2000" b="1" dirty="0" smtClean="0">
                <a:latin typeface="Comic Sans MS" panose="030F0702030302020204" pitchFamily="66" charset="0"/>
              </a:rPr>
              <a:t>know </a:t>
            </a:r>
            <a:r>
              <a:rPr lang="en-US" altLang="zh-CN" sz="2000" b="1" dirty="0">
                <a:latin typeface="Comic Sans MS" panose="030F0702030302020204" pitchFamily="66" charset="0"/>
              </a:rPr>
              <a:t>--- </a:t>
            </a:r>
            <a:endParaRPr lang="tr-TR" altLang="zh-CN" sz="2000" b="1" dirty="0" smtClean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zh-CN" sz="2000" b="1" dirty="0" smtClean="0">
                <a:latin typeface="Comic Sans MS" panose="030F0702030302020204" pitchFamily="66" charset="0"/>
              </a:rPr>
              <a:t>give </a:t>
            </a:r>
            <a:r>
              <a:rPr lang="en-US" altLang="zh-CN" sz="2000" b="1" dirty="0">
                <a:latin typeface="Comic Sans MS" panose="030F0702030302020204" pitchFamily="66" charset="0"/>
              </a:rPr>
              <a:t>--- </a:t>
            </a:r>
            <a:endParaRPr lang="tr-TR" altLang="zh-CN" sz="2000" b="1" dirty="0" smtClean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zh-CN" sz="2000" b="1" dirty="0" smtClean="0">
                <a:latin typeface="Comic Sans MS" panose="030F0702030302020204" pitchFamily="66" charset="0"/>
              </a:rPr>
              <a:t>have </a:t>
            </a:r>
            <a:r>
              <a:rPr lang="en-US" altLang="zh-CN" sz="2000" b="1" dirty="0">
                <a:latin typeface="Comic Sans MS" panose="030F0702030302020204" pitchFamily="66" charset="0"/>
              </a:rPr>
              <a:t>--- </a:t>
            </a:r>
            <a:endParaRPr lang="tr-TR" altLang="zh-CN" sz="2000" b="1" dirty="0" smtClean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zh-CN" sz="2000" b="1" dirty="0" smtClean="0">
                <a:latin typeface="Comic Sans MS" panose="030F0702030302020204" pitchFamily="66" charset="0"/>
              </a:rPr>
              <a:t>make </a:t>
            </a:r>
            <a:r>
              <a:rPr lang="en-US" altLang="zh-CN" sz="2000" b="1" dirty="0">
                <a:latin typeface="Comic Sans MS" panose="030F0702030302020204" pitchFamily="66" charset="0"/>
              </a:rPr>
              <a:t>--- </a:t>
            </a:r>
            <a:endParaRPr lang="tr-TR" altLang="zh-CN" sz="2000" b="1" dirty="0" smtClean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zh-CN" sz="2000" b="1" dirty="0" smtClean="0">
                <a:latin typeface="Comic Sans MS" panose="030F0702030302020204" pitchFamily="66" charset="0"/>
              </a:rPr>
              <a:t>run </a:t>
            </a:r>
            <a:r>
              <a:rPr lang="en-US" altLang="zh-CN" sz="2000" b="1" dirty="0">
                <a:latin typeface="Comic Sans MS" panose="030F0702030302020204" pitchFamily="66" charset="0"/>
              </a:rPr>
              <a:t>--- </a:t>
            </a:r>
            <a:endParaRPr lang="tr-TR" altLang="zh-CN" sz="2000" b="1" dirty="0" smtClean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zh-CN" sz="2000" b="1" dirty="0" smtClean="0">
                <a:latin typeface="Comic Sans MS" panose="030F0702030302020204" pitchFamily="66" charset="0"/>
              </a:rPr>
              <a:t>say ---</a:t>
            </a:r>
            <a:endParaRPr lang="en-US" altLang="zh-CN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5365" name="Rectangle 7"/>
          <p:cNvSpPr>
            <a:spLocks noChangeArrowheads="1"/>
          </p:cNvSpPr>
          <p:nvPr/>
        </p:nvSpPr>
        <p:spPr bwMode="auto">
          <a:xfrm>
            <a:off x="6384925" y="620713"/>
            <a:ext cx="2852358" cy="2412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zh-CN" sz="2000" b="1" dirty="0">
                <a:latin typeface="Comic Sans MS" panose="030F0702030302020204" pitchFamily="66" charset="0"/>
              </a:rPr>
              <a:t>sell </a:t>
            </a:r>
            <a:r>
              <a:rPr lang="en-US" altLang="zh-CN" sz="2000" b="1" dirty="0" smtClean="0">
                <a:latin typeface="Comic Sans MS" panose="030F0702030302020204" pitchFamily="66" charset="0"/>
              </a:rPr>
              <a:t>---</a:t>
            </a:r>
            <a:endParaRPr lang="tr-TR" altLang="zh-CN" sz="2000" b="1" dirty="0" smtClean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zh-CN" sz="2000" b="1" dirty="0" smtClean="0">
                <a:latin typeface="Comic Sans MS" panose="030F0702030302020204" pitchFamily="66" charset="0"/>
              </a:rPr>
              <a:t>bring-</a:t>
            </a:r>
            <a:r>
              <a:rPr lang="en-US" altLang="zh-CN" sz="2000" b="1" dirty="0">
                <a:latin typeface="Comic Sans MS" panose="030F0702030302020204" pitchFamily="66" charset="0"/>
              </a:rPr>
              <a:t>-- </a:t>
            </a:r>
            <a:endParaRPr lang="tr-TR" altLang="zh-CN" sz="2000" b="1" dirty="0" smtClean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zh-CN" sz="2000" b="1" dirty="0" smtClean="0">
                <a:latin typeface="Comic Sans MS" panose="030F0702030302020204" pitchFamily="66" charset="0"/>
              </a:rPr>
              <a:t>pay ---</a:t>
            </a:r>
            <a:endParaRPr lang="tr-TR" altLang="zh-CN" sz="2000" b="1" dirty="0" smtClean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zh-CN" sz="2000" b="1" dirty="0" smtClean="0">
                <a:latin typeface="Comic Sans MS" panose="030F0702030302020204" pitchFamily="66" charset="0"/>
              </a:rPr>
              <a:t>meet-</a:t>
            </a:r>
            <a:r>
              <a:rPr lang="en-US" altLang="zh-CN" sz="2000" b="1" dirty="0">
                <a:latin typeface="Comic Sans MS" panose="030F0702030302020204" pitchFamily="66" charset="0"/>
              </a:rPr>
              <a:t>-- </a:t>
            </a:r>
            <a:endParaRPr lang="tr-TR" altLang="zh-CN" sz="2000" b="1" dirty="0" smtClean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zh-CN" sz="2000" b="1" dirty="0" smtClean="0">
                <a:latin typeface="Comic Sans MS" panose="030F0702030302020204" pitchFamily="66" charset="0"/>
              </a:rPr>
              <a:t>sing ---</a:t>
            </a:r>
            <a:endParaRPr lang="tr-TR" altLang="zh-CN" sz="2000" b="1" dirty="0" smtClean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zh-CN" sz="2000" b="1" dirty="0" smtClean="0">
                <a:latin typeface="Comic Sans MS" panose="030F0702030302020204" pitchFamily="66" charset="0"/>
              </a:rPr>
              <a:t>sleep-</a:t>
            </a:r>
            <a:r>
              <a:rPr lang="en-US" altLang="zh-CN" sz="2000" b="1" dirty="0">
                <a:latin typeface="Comic Sans MS" panose="030F0702030302020204" pitchFamily="66" charset="0"/>
              </a:rPr>
              <a:t>-- </a:t>
            </a:r>
            <a:endParaRPr lang="tr-TR" altLang="zh-CN" sz="2000" b="1" dirty="0" smtClean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zh-CN" sz="2000" b="1" dirty="0" smtClean="0">
                <a:latin typeface="Comic Sans MS" panose="030F0702030302020204" pitchFamily="66" charset="0"/>
              </a:rPr>
              <a:t>have---</a:t>
            </a:r>
            <a:endParaRPr lang="tr-TR" altLang="zh-CN" sz="2000" b="1" dirty="0" smtClean="0">
              <a:latin typeface="Comic Sans MS" panose="030F0702030302020204" pitchFamily="66" charset="0"/>
            </a:endParaRPr>
          </a:p>
        </p:txBody>
      </p:sp>
      <p:sp>
        <p:nvSpPr>
          <p:cNvPr id="15366" name="Text Box 8"/>
          <p:cNvSpPr txBox="1">
            <a:spLocks noChangeArrowheads="1"/>
          </p:cNvSpPr>
          <p:nvPr/>
        </p:nvSpPr>
        <p:spPr bwMode="auto">
          <a:xfrm>
            <a:off x="6142336" y="3301630"/>
            <a:ext cx="3240088" cy="298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812800" indent="-8128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SzPct val="70000"/>
            </a:pPr>
            <a:r>
              <a:rPr lang="en-US" altLang="zh-CN" sz="2000" b="1" dirty="0" smtClean="0">
                <a:latin typeface="Comic Sans MS" panose="030F0702030302020204" pitchFamily="66" charset="0"/>
              </a:rPr>
              <a:t>stand ---</a:t>
            </a:r>
            <a:endParaRPr lang="tr-TR" altLang="zh-CN" sz="2000" b="1" dirty="0" smtClean="0">
              <a:latin typeface="Comic Sans MS" panose="030F0702030302020204" pitchFamily="66" charset="0"/>
            </a:endParaRPr>
          </a:p>
          <a:p>
            <a:pPr eaLnBrk="1" hangingPunct="1">
              <a:spcBef>
                <a:spcPct val="20000"/>
              </a:spcBef>
              <a:buSzPct val="70000"/>
            </a:pPr>
            <a:r>
              <a:rPr lang="en-US" altLang="zh-CN" sz="2000" b="1" dirty="0" smtClean="0">
                <a:latin typeface="Comic Sans MS" panose="030F0702030302020204" pitchFamily="66" charset="0"/>
              </a:rPr>
              <a:t>spell ---</a:t>
            </a:r>
            <a:endParaRPr lang="tr-TR" altLang="zh-CN" sz="2000" b="1" dirty="0" smtClean="0">
              <a:latin typeface="Comic Sans MS" panose="030F0702030302020204" pitchFamily="66" charset="0"/>
            </a:endParaRPr>
          </a:p>
          <a:p>
            <a:pPr eaLnBrk="1" hangingPunct="1">
              <a:spcBef>
                <a:spcPct val="20000"/>
              </a:spcBef>
              <a:buSzPct val="70000"/>
            </a:pPr>
            <a:r>
              <a:rPr lang="en-US" altLang="zh-CN" sz="2000" b="1" dirty="0" smtClean="0">
                <a:latin typeface="Comic Sans MS" panose="030F0702030302020204" pitchFamily="66" charset="0"/>
              </a:rPr>
              <a:t>swim ---</a:t>
            </a:r>
            <a:endParaRPr lang="tr-TR" altLang="zh-CN" sz="2000" b="1" dirty="0" smtClean="0">
              <a:latin typeface="Comic Sans MS" panose="030F0702030302020204" pitchFamily="66" charset="0"/>
            </a:endParaRPr>
          </a:p>
          <a:p>
            <a:pPr eaLnBrk="1" hangingPunct="1">
              <a:spcBef>
                <a:spcPct val="20000"/>
              </a:spcBef>
              <a:buSzPct val="70000"/>
            </a:pPr>
            <a:r>
              <a:rPr lang="en-US" altLang="zh-CN" sz="2000" b="1" dirty="0" smtClean="0">
                <a:latin typeface="Comic Sans MS" panose="030F0702030302020204" pitchFamily="66" charset="0"/>
              </a:rPr>
              <a:t>take </a:t>
            </a:r>
            <a:r>
              <a:rPr lang="en-US" altLang="zh-CN" sz="2000" b="1" dirty="0">
                <a:latin typeface="Comic Sans MS" panose="030F0702030302020204" pitchFamily="66" charset="0"/>
              </a:rPr>
              <a:t>--- </a:t>
            </a:r>
            <a:endParaRPr lang="tr-TR" altLang="zh-CN" sz="2000" b="1" dirty="0" smtClean="0">
              <a:latin typeface="Comic Sans MS" panose="030F0702030302020204" pitchFamily="66" charset="0"/>
            </a:endParaRPr>
          </a:p>
          <a:p>
            <a:pPr eaLnBrk="1" hangingPunct="1">
              <a:spcBef>
                <a:spcPct val="20000"/>
              </a:spcBef>
              <a:buSzPct val="70000"/>
            </a:pPr>
            <a:r>
              <a:rPr lang="en-US" altLang="zh-CN" sz="2000" b="1" dirty="0" smtClean="0">
                <a:latin typeface="Comic Sans MS" panose="030F0702030302020204" pitchFamily="66" charset="0"/>
              </a:rPr>
              <a:t>tell---</a:t>
            </a:r>
            <a:endParaRPr lang="en-US" altLang="zh-CN" sz="2000" b="1" dirty="0">
              <a:latin typeface="Comic Sans MS" panose="030F0702030302020204" pitchFamily="66" charset="0"/>
            </a:endParaRPr>
          </a:p>
          <a:p>
            <a:pPr eaLnBrk="1" hangingPunct="1">
              <a:spcBef>
                <a:spcPct val="20000"/>
              </a:spcBef>
              <a:buSzPct val="70000"/>
            </a:pPr>
            <a:r>
              <a:rPr lang="en-US" altLang="zh-CN" sz="2000" b="1" dirty="0">
                <a:latin typeface="Comic Sans MS" panose="030F0702030302020204" pitchFamily="66" charset="0"/>
              </a:rPr>
              <a:t>write </a:t>
            </a:r>
            <a:r>
              <a:rPr lang="en-US" altLang="zh-CN" sz="2000" b="1" dirty="0" smtClean="0">
                <a:latin typeface="Comic Sans MS" panose="030F0702030302020204" pitchFamily="66" charset="0"/>
              </a:rPr>
              <a:t>---</a:t>
            </a:r>
            <a:endParaRPr lang="en-US" altLang="zh-CN" sz="2000" b="1" dirty="0">
              <a:latin typeface="Comic Sans MS" panose="030F0702030302020204" pitchFamily="66" charset="0"/>
            </a:endParaRPr>
          </a:p>
          <a:p>
            <a:pPr eaLnBrk="1" hangingPunct="1">
              <a:spcBef>
                <a:spcPct val="20000"/>
              </a:spcBef>
              <a:buSzPct val="70000"/>
            </a:pPr>
            <a:r>
              <a:rPr lang="en-US" altLang="zh-CN" sz="2000" b="1" dirty="0">
                <a:latin typeface="Comic Sans MS" panose="030F0702030302020204" pitchFamily="66" charset="0"/>
              </a:rPr>
              <a:t>see--- </a:t>
            </a:r>
            <a:endParaRPr lang="tr-TR" altLang="zh-CN" sz="2000" b="1" dirty="0" smtClean="0">
              <a:latin typeface="Comic Sans MS" panose="030F0702030302020204" pitchFamily="66" charset="0"/>
            </a:endParaRPr>
          </a:p>
          <a:p>
            <a:pPr eaLnBrk="1" hangingPunct="1">
              <a:spcBef>
                <a:spcPct val="20000"/>
              </a:spcBef>
              <a:buSzPct val="70000"/>
            </a:pPr>
            <a:r>
              <a:rPr lang="en-US" altLang="zh-CN" sz="2000" b="1" dirty="0" smtClean="0">
                <a:latin typeface="Comic Sans MS" panose="030F0702030302020204" pitchFamily="66" charset="0"/>
              </a:rPr>
              <a:t>sit---</a:t>
            </a:r>
            <a:endParaRPr lang="en-US" altLang="zh-CN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620708" y="620713"/>
            <a:ext cx="702436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b="1" dirty="0">
                <a:solidFill>
                  <a:srgbClr val="FF0000"/>
                </a:solidFill>
                <a:latin typeface="Comic Sans MS" panose="030F0702030302020204" pitchFamily="66" charset="0"/>
              </a:rPr>
              <a:t>went</a:t>
            </a:r>
          </a:p>
        </p:txBody>
      </p:sp>
      <p:sp>
        <p:nvSpPr>
          <p:cNvPr id="3" name="Dikdörtgen 2"/>
          <p:cNvSpPr/>
          <p:nvPr/>
        </p:nvSpPr>
        <p:spPr>
          <a:xfrm>
            <a:off x="3620708" y="899794"/>
            <a:ext cx="521297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b="1" dirty="0">
                <a:solidFill>
                  <a:srgbClr val="FF0000"/>
                </a:solidFill>
                <a:latin typeface="Comic Sans MS" panose="030F0702030302020204" pitchFamily="66" charset="0"/>
              </a:rPr>
              <a:t>did</a:t>
            </a:r>
          </a:p>
        </p:txBody>
      </p:sp>
      <p:sp>
        <p:nvSpPr>
          <p:cNvPr id="4" name="Dikdörtgen 3"/>
          <p:cNvSpPr/>
          <p:nvPr/>
        </p:nvSpPr>
        <p:spPr>
          <a:xfrm>
            <a:off x="3872883" y="1213346"/>
            <a:ext cx="689612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b="1" dirty="0">
                <a:solidFill>
                  <a:srgbClr val="FF0000"/>
                </a:solidFill>
                <a:latin typeface="Comic Sans MS" panose="030F0702030302020204" pitchFamily="66" charset="0"/>
              </a:rPr>
              <a:t>read</a:t>
            </a:r>
          </a:p>
        </p:txBody>
      </p:sp>
      <p:sp>
        <p:nvSpPr>
          <p:cNvPr id="5" name="Dikdörtgen 4"/>
          <p:cNvSpPr/>
          <p:nvPr/>
        </p:nvSpPr>
        <p:spPr>
          <a:xfrm>
            <a:off x="3703262" y="1554978"/>
            <a:ext cx="537327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b="1" dirty="0">
                <a:solidFill>
                  <a:srgbClr val="FF0000"/>
                </a:solidFill>
                <a:latin typeface="Comic Sans MS" panose="030F0702030302020204" pitchFamily="66" charset="0"/>
              </a:rPr>
              <a:t>put</a:t>
            </a:r>
          </a:p>
        </p:txBody>
      </p:sp>
      <p:sp>
        <p:nvSpPr>
          <p:cNvPr id="6" name="Dikdörtgen 5"/>
          <p:cNvSpPr/>
          <p:nvPr/>
        </p:nvSpPr>
        <p:spPr>
          <a:xfrm>
            <a:off x="3631471" y="1925478"/>
            <a:ext cx="482824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b="1" dirty="0">
                <a:solidFill>
                  <a:srgbClr val="FF0000"/>
                </a:solidFill>
                <a:latin typeface="Comic Sans MS" panose="030F0702030302020204" pitchFamily="66" charset="0"/>
              </a:rPr>
              <a:t>let</a:t>
            </a:r>
          </a:p>
        </p:txBody>
      </p:sp>
      <p:sp>
        <p:nvSpPr>
          <p:cNvPr id="7" name="Dikdörtgen 6"/>
          <p:cNvSpPr/>
          <p:nvPr/>
        </p:nvSpPr>
        <p:spPr>
          <a:xfrm>
            <a:off x="3981565" y="2288957"/>
            <a:ext cx="821059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b="1" dirty="0">
                <a:solidFill>
                  <a:srgbClr val="FF0000"/>
                </a:solidFill>
                <a:latin typeface="Comic Sans MS" panose="030F0702030302020204" pitchFamily="66" charset="0"/>
              </a:rPr>
              <a:t>began</a:t>
            </a:r>
          </a:p>
        </p:txBody>
      </p:sp>
      <p:sp>
        <p:nvSpPr>
          <p:cNvPr id="8" name="Dikdörtgen 7"/>
          <p:cNvSpPr/>
          <p:nvPr/>
        </p:nvSpPr>
        <p:spPr>
          <a:xfrm>
            <a:off x="3881356" y="2609530"/>
            <a:ext cx="740908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b="1" dirty="0">
                <a:solidFill>
                  <a:srgbClr val="FF0000"/>
                </a:solidFill>
                <a:latin typeface="Comic Sans MS" panose="030F0702030302020204" pitchFamily="66" charset="0"/>
              </a:rPr>
              <a:t>came</a:t>
            </a:r>
          </a:p>
        </p:txBody>
      </p:sp>
      <p:sp>
        <p:nvSpPr>
          <p:cNvPr id="9" name="Dikdörtgen 8"/>
          <p:cNvSpPr/>
          <p:nvPr/>
        </p:nvSpPr>
        <p:spPr>
          <a:xfrm>
            <a:off x="4182528" y="2980969"/>
            <a:ext cx="1007007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b="1" dirty="0">
                <a:solidFill>
                  <a:srgbClr val="FF0000"/>
                </a:solidFill>
                <a:latin typeface="Comic Sans MS" panose="030F0702030302020204" pitchFamily="66" charset="0"/>
              </a:rPr>
              <a:t>became</a:t>
            </a:r>
          </a:p>
        </p:txBody>
      </p:sp>
      <p:sp>
        <p:nvSpPr>
          <p:cNvPr id="10" name="Dikdörtgen 9"/>
          <p:cNvSpPr/>
          <p:nvPr/>
        </p:nvSpPr>
        <p:spPr>
          <a:xfrm>
            <a:off x="3759174" y="3301542"/>
            <a:ext cx="926857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b="1" dirty="0">
                <a:solidFill>
                  <a:srgbClr val="FF0000"/>
                </a:solidFill>
                <a:latin typeface="Comic Sans MS" panose="030F0702030302020204" pitchFamily="66" charset="0"/>
              </a:rPr>
              <a:t>bought</a:t>
            </a:r>
          </a:p>
        </p:txBody>
      </p:sp>
      <p:sp>
        <p:nvSpPr>
          <p:cNvPr id="11" name="Dikdörtgen 10"/>
          <p:cNvSpPr/>
          <p:nvPr/>
        </p:nvSpPr>
        <p:spPr>
          <a:xfrm>
            <a:off x="3777979" y="4110613"/>
            <a:ext cx="800219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b="1" dirty="0">
                <a:solidFill>
                  <a:srgbClr val="FF0000"/>
                </a:solidFill>
                <a:latin typeface="Comic Sans MS" panose="030F0702030302020204" pitchFamily="66" charset="0"/>
              </a:rPr>
              <a:t>found</a:t>
            </a:r>
          </a:p>
        </p:txBody>
      </p:sp>
      <p:sp>
        <p:nvSpPr>
          <p:cNvPr id="12" name="Dikdörtgen 11"/>
          <p:cNvSpPr/>
          <p:nvPr/>
        </p:nvSpPr>
        <p:spPr>
          <a:xfrm>
            <a:off x="4054237" y="4436925"/>
            <a:ext cx="886781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b="1" dirty="0">
                <a:solidFill>
                  <a:srgbClr val="FF0000"/>
                </a:solidFill>
                <a:latin typeface="Comic Sans MS" panose="030F0702030302020204" pitchFamily="66" charset="0"/>
              </a:rPr>
              <a:t>forgot</a:t>
            </a:r>
          </a:p>
        </p:txBody>
      </p:sp>
      <p:sp>
        <p:nvSpPr>
          <p:cNvPr id="13" name="Dikdörtgen 12"/>
          <p:cNvSpPr/>
          <p:nvPr/>
        </p:nvSpPr>
        <p:spPr>
          <a:xfrm>
            <a:off x="3881356" y="4768713"/>
            <a:ext cx="718466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b="1" dirty="0">
                <a:solidFill>
                  <a:srgbClr val="FF0000"/>
                </a:solidFill>
                <a:latin typeface="Comic Sans MS" panose="030F0702030302020204" pitchFamily="66" charset="0"/>
              </a:rPr>
              <a:t>knew</a:t>
            </a:r>
          </a:p>
        </p:txBody>
      </p:sp>
      <p:sp>
        <p:nvSpPr>
          <p:cNvPr id="14" name="Dikdörtgen 13"/>
          <p:cNvSpPr/>
          <p:nvPr/>
        </p:nvSpPr>
        <p:spPr>
          <a:xfrm>
            <a:off x="3809467" y="5054437"/>
            <a:ext cx="676788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b="1" dirty="0">
                <a:solidFill>
                  <a:srgbClr val="FF0000"/>
                </a:solidFill>
                <a:latin typeface="Comic Sans MS" panose="030F0702030302020204" pitchFamily="66" charset="0"/>
              </a:rPr>
              <a:t>gave</a:t>
            </a:r>
          </a:p>
        </p:txBody>
      </p:sp>
      <p:sp>
        <p:nvSpPr>
          <p:cNvPr id="15" name="Dikdörtgen 14"/>
          <p:cNvSpPr/>
          <p:nvPr/>
        </p:nvSpPr>
        <p:spPr>
          <a:xfrm>
            <a:off x="3850899" y="5404674"/>
            <a:ext cx="582211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b="1" dirty="0">
                <a:solidFill>
                  <a:srgbClr val="FF0000"/>
                </a:solidFill>
                <a:latin typeface="Comic Sans MS" panose="030F0702030302020204" pitchFamily="66" charset="0"/>
              </a:rPr>
              <a:t>had</a:t>
            </a:r>
          </a:p>
        </p:txBody>
      </p:sp>
      <p:sp>
        <p:nvSpPr>
          <p:cNvPr id="16" name="Dikdörtgen 15"/>
          <p:cNvSpPr/>
          <p:nvPr/>
        </p:nvSpPr>
        <p:spPr>
          <a:xfrm>
            <a:off x="3861318" y="5754911"/>
            <a:ext cx="758541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b="1" dirty="0">
                <a:solidFill>
                  <a:srgbClr val="FF0000"/>
                </a:solidFill>
                <a:latin typeface="Comic Sans MS" panose="030F0702030302020204" pitchFamily="66" charset="0"/>
              </a:rPr>
              <a:t>made</a:t>
            </a:r>
          </a:p>
        </p:txBody>
      </p:sp>
      <p:sp>
        <p:nvSpPr>
          <p:cNvPr id="17" name="Dikdörtgen 16"/>
          <p:cNvSpPr/>
          <p:nvPr/>
        </p:nvSpPr>
        <p:spPr>
          <a:xfrm>
            <a:off x="3759174" y="6063620"/>
            <a:ext cx="543739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b="1" dirty="0">
                <a:solidFill>
                  <a:srgbClr val="FF0000"/>
                </a:solidFill>
                <a:latin typeface="Comic Sans MS" panose="030F0702030302020204" pitchFamily="66" charset="0"/>
              </a:rPr>
              <a:t>ran</a:t>
            </a:r>
          </a:p>
        </p:txBody>
      </p:sp>
      <p:sp>
        <p:nvSpPr>
          <p:cNvPr id="18" name="Dikdörtgen 17"/>
          <p:cNvSpPr/>
          <p:nvPr/>
        </p:nvSpPr>
        <p:spPr>
          <a:xfrm>
            <a:off x="3779915" y="6405807"/>
            <a:ext cx="625492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b="1" dirty="0">
                <a:solidFill>
                  <a:srgbClr val="FF0000"/>
                </a:solidFill>
                <a:latin typeface="Comic Sans MS" panose="030F0702030302020204" pitchFamily="66" charset="0"/>
              </a:rPr>
              <a:t>said</a:t>
            </a:r>
          </a:p>
        </p:txBody>
      </p:sp>
      <p:sp>
        <p:nvSpPr>
          <p:cNvPr id="19" name="Dikdörtgen 18"/>
          <p:cNvSpPr/>
          <p:nvPr/>
        </p:nvSpPr>
        <p:spPr>
          <a:xfrm>
            <a:off x="7442207" y="620713"/>
            <a:ext cx="617477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b="1" dirty="0">
                <a:solidFill>
                  <a:srgbClr val="FF0000"/>
                </a:solidFill>
                <a:latin typeface="Comic Sans MS" panose="030F0702030302020204" pitchFamily="66" charset="0"/>
              </a:rPr>
              <a:t>sold</a:t>
            </a:r>
          </a:p>
        </p:txBody>
      </p:sp>
      <p:sp>
        <p:nvSpPr>
          <p:cNvPr id="20" name="Dikdörtgen 19"/>
          <p:cNvSpPr/>
          <p:nvPr/>
        </p:nvSpPr>
        <p:spPr>
          <a:xfrm>
            <a:off x="7540952" y="962345"/>
            <a:ext cx="1037463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b="1" dirty="0">
                <a:solidFill>
                  <a:srgbClr val="FF0000"/>
                </a:solidFill>
                <a:latin typeface="Comic Sans MS" panose="030F0702030302020204" pitchFamily="66" charset="0"/>
              </a:rPr>
              <a:t>brought</a:t>
            </a:r>
          </a:p>
        </p:txBody>
      </p:sp>
      <p:sp>
        <p:nvSpPr>
          <p:cNvPr id="21" name="Dikdörtgen 20"/>
          <p:cNvSpPr/>
          <p:nvPr/>
        </p:nvSpPr>
        <p:spPr>
          <a:xfrm>
            <a:off x="7524081" y="1291009"/>
            <a:ext cx="636713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b="1" dirty="0">
                <a:solidFill>
                  <a:srgbClr val="FF0000"/>
                </a:solidFill>
                <a:latin typeface="Comic Sans MS" panose="030F0702030302020204" pitchFamily="66" charset="0"/>
              </a:rPr>
              <a:t>paid</a:t>
            </a:r>
          </a:p>
        </p:txBody>
      </p:sp>
      <p:sp>
        <p:nvSpPr>
          <p:cNvPr id="22" name="Dikdörtgen 21"/>
          <p:cNvSpPr/>
          <p:nvPr/>
        </p:nvSpPr>
        <p:spPr>
          <a:xfrm>
            <a:off x="7540952" y="1607152"/>
            <a:ext cx="7136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b="1" dirty="0">
                <a:solidFill>
                  <a:srgbClr val="FF0000"/>
                </a:solidFill>
                <a:latin typeface="Comic Sans MS" panose="030F0702030302020204" pitchFamily="66" charset="0"/>
              </a:rPr>
              <a:t>met</a:t>
            </a:r>
            <a:r>
              <a:rPr lang="en-US" altLang="zh-CN" sz="2000" b="1" dirty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23" name="Dikdörtgen 22"/>
          <p:cNvSpPr/>
          <p:nvPr/>
        </p:nvSpPr>
        <p:spPr>
          <a:xfrm>
            <a:off x="7540952" y="1948309"/>
            <a:ext cx="66717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b="1" dirty="0">
                <a:solidFill>
                  <a:srgbClr val="FF0000"/>
                </a:solidFill>
                <a:latin typeface="Comic Sans MS" panose="030F0702030302020204" pitchFamily="66" charset="0"/>
              </a:rPr>
              <a:t>sang</a:t>
            </a:r>
          </a:p>
        </p:txBody>
      </p:sp>
      <p:sp>
        <p:nvSpPr>
          <p:cNvPr id="24" name="Dikdörtgen 23"/>
          <p:cNvSpPr/>
          <p:nvPr/>
        </p:nvSpPr>
        <p:spPr>
          <a:xfrm>
            <a:off x="7540952" y="2302938"/>
            <a:ext cx="721672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b="1" dirty="0">
                <a:solidFill>
                  <a:srgbClr val="FF0000"/>
                </a:solidFill>
                <a:latin typeface="Comic Sans MS" panose="030F0702030302020204" pitchFamily="66" charset="0"/>
              </a:rPr>
              <a:t>slept</a:t>
            </a:r>
          </a:p>
        </p:txBody>
      </p:sp>
      <p:sp>
        <p:nvSpPr>
          <p:cNvPr id="25" name="Dikdörtgen 24"/>
          <p:cNvSpPr/>
          <p:nvPr/>
        </p:nvSpPr>
        <p:spPr>
          <a:xfrm>
            <a:off x="7488014" y="2657567"/>
            <a:ext cx="582211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b="1" dirty="0">
                <a:solidFill>
                  <a:srgbClr val="FF0000"/>
                </a:solidFill>
                <a:latin typeface="Comic Sans MS" panose="030F0702030302020204" pitchFamily="66" charset="0"/>
              </a:rPr>
              <a:t>had</a:t>
            </a:r>
          </a:p>
        </p:txBody>
      </p:sp>
      <p:sp>
        <p:nvSpPr>
          <p:cNvPr id="26" name="Dikdörtgen 25"/>
          <p:cNvSpPr/>
          <p:nvPr/>
        </p:nvSpPr>
        <p:spPr>
          <a:xfrm>
            <a:off x="7476831" y="3301542"/>
            <a:ext cx="7857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SzPct val="70000"/>
            </a:pPr>
            <a:r>
              <a:rPr lang="en-US" altLang="zh-CN" b="1" dirty="0">
                <a:solidFill>
                  <a:srgbClr val="FF0000"/>
                </a:solidFill>
                <a:latin typeface="Comic Sans MS" panose="030F0702030302020204" pitchFamily="66" charset="0"/>
              </a:rPr>
              <a:t>stood</a:t>
            </a:r>
          </a:p>
        </p:txBody>
      </p:sp>
      <p:sp>
        <p:nvSpPr>
          <p:cNvPr id="27" name="Dikdörtgen 26"/>
          <p:cNvSpPr/>
          <p:nvPr/>
        </p:nvSpPr>
        <p:spPr>
          <a:xfrm>
            <a:off x="7419929" y="3653787"/>
            <a:ext cx="8322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SzPct val="70000"/>
            </a:pPr>
            <a:r>
              <a:rPr lang="en-US" altLang="zh-CN" b="1" dirty="0">
                <a:solidFill>
                  <a:srgbClr val="FF0000"/>
                </a:solidFill>
                <a:latin typeface="Comic Sans MS" panose="030F0702030302020204" pitchFamily="66" charset="0"/>
              </a:rPr>
              <a:t>spelt</a:t>
            </a:r>
            <a:r>
              <a:rPr lang="en-US" altLang="zh-CN" sz="2000" b="1" dirty="0">
                <a:latin typeface="Comic Sans MS" panose="030F0702030302020204" pitchFamily="66" charset="0"/>
              </a:rPr>
              <a:t> </a:t>
            </a:r>
            <a:endParaRPr lang="tr-TR" altLang="zh-CN" sz="2000" b="1" dirty="0">
              <a:latin typeface="Comic Sans MS" panose="030F0702030302020204" pitchFamily="66" charset="0"/>
            </a:endParaRPr>
          </a:p>
        </p:txBody>
      </p:sp>
      <p:sp>
        <p:nvSpPr>
          <p:cNvPr id="28" name="Dikdörtgen 27"/>
          <p:cNvSpPr/>
          <p:nvPr/>
        </p:nvSpPr>
        <p:spPr>
          <a:xfrm>
            <a:off x="7397443" y="4032035"/>
            <a:ext cx="7633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SzPct val="70000"/>
            </a:pPr>
            <a:r>
              <a:rPr lang="en-US" altLang="zh-CN" b="1" dirty="0">
                <a:solidFill>
                  <a:srgbClr val="FF0000"/>
                </a:solidFill>
                <a:latin typeface="Comic Sans MS" panose="030F0702030302020204" pitchFamily="66" charset="0"/>
              </a:rPr>
              <a:t>swam</a:t>
            </a:r>
          </a:p>
        </p:txBody>
      </p:sp>
      <p:sp>
        <p:nvSpPr>
          <p:cNvPr id="29" name="Dikdörtgen 28"/>
          <p:cNvSpPr/>
          <p:nvPr/>
        </p:nvSpPr>
        <p:spPr>
          <a:xfrm>
            <a:off x="7419764" y="4393196"/>
            <a:ext cx="6623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SzPct val="70000"/>
            </a:pPr>
            <a:r>
              <a:rPr lang="en-US" altLang="zh-CN" b="1" dirty="0">
                <a:solidFill>
                  <a:srgbClr val="FF0000"/>
                </a:solidFill>
                <a:latin typeface="Comic Sans MS" panose="030F0702030302020204" pitchFamily="66" charset="0"/>
              </a:rPr>
              <a:t>took</a:t>
            </a:r>
          </a:p>
        </p:txBody>
      </p:sp>
      <p:sp>
        <p:nvSpPr>
          <p:cNvPr id="30" name="Dikdörtgen 29"/>
          <p:cNvSpPr/>
          <p:nvPr/>
        </p:nvSpPr>
        <p:spPr>
          <a:xfrm>
            <a:off x="7304302" y="4762528"/>
            <a:ext cx="6142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Comic Sans MS" panose="030F0702030302020204" pitchFamily="66" charset="0"/>
              </a:rPr>
              <a:t>told</a:t>
            </a:r>
            <a:endParaRPr lang="tr-TR" dirty="0"/>
          </a:p>
        </p:txBody>
      </p:sp>
      <p:sp>
        <p:nvSpPr>
          <p:cNvPr id="23552" name="Dikdörtgen 23551"/>
          <p:cNvSpPr/>
          <p:nvPr/>
        </p:nvSpPr>
        <p:spPr>
          <a:xfrm>
            <a:off x="7488014" y="5131480"/>
            <a:ext cx="8146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Comic Sans MS" panose="030F0702030302020204" pitchFamily="66" charset="0"/>
              </a:rPr>
              <a:t>wrote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23553" name="Dikdörtgen 23552"/>
          <p:cNvSpPr/>
          <p:nvPr/>
        </p:nvSpPr>
        <p:spPr>
          <a:xfrm>
            <a:off x="7105536" y="5492641"/>
            <a:ext cx="583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SzPct val="70000"/>
            </a:pPr>
            <a:r>
              <a:rPr lang="en-US" altLang="zh-CN" b="1" dirty="0">
                <a:solidFill>
                  <a:srgbClr val="FF0000"/>
                </a:solidFill>
                <a:latin typeface="Comic Sans MS" panose="030F0702030302020204" pitchFamily="66" charset="0"/>
              </a:rPr>
              <a:t>saw</a:t>
            </a:r>
          </a:p>
        </p:txBody>
      </p:sp>
      <p:sp>
        <p:nvSpPr>
          <p:cNvPr id="23554" name="Dikdörtgen 23553"/>
          <p:cNvSpPr/>
          <p:nvPr/>
        </p:nvSpPr>
        <p:spPr>
          <a:xfrm>
            <a:off x="7055843" y="5840111"/>
            <a:ext cx="6335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SzPct val="70000"/>
            </a:pPr>
            <a:r>
              <a:rPr lang="en-US" altLang="zh-CN" b="1" dirty="0">
                <a:solidFill>
                  <a:srgbClr val="FF0000"/>
                </a:solidFill>
                <a:latin typeface="Comic Sans MS" panose="030F0702030302020204" pitchFamily="66" charset="0"/>
              </a:rPr>
              <a:t>sat </a:t>
            </a:r>
          </a:p>
        </p:txBody>
      </p:sp>
      <p:sp>
        <p:nvSpPr>
          <p:cNvPr id="23555" name="Dikdörtgen 23554"/>
          <p:cNvSpPr/>
          <p:nvPr/>
        </p:nvSpPr>
        <p:spPr>
          <a:xfrm>
            <a:off x="3841903" y="3665021"/>
            <a:ext cx="720069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b="1" dirty="0">
                <a:solidFill>
                  <a:srgbClr val="FF0000"/>
                </a:solidFill>
                <a:latin typeface="Comic Sans MS" panose="030F0702030302020204" pitchFamily="66" charset="0"/>
              </a:rPr>
              <a:t>drew</a:t>
            </a:r>
            <a:endParaRPr lang="en-US" altLang="zh-CN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022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23552" grpId="0"/>
      <p:bldP spid="23553" grpId="0"/>
      <p:bldP spid="23554" grpId="0"/>
      <p:bldP spid="2355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2424113" y="4716463"/>
            <a:ext cx="784702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chemeClr val="accent2"/>
                </a:solidFill>
                <a:latin typeface="Comic Sans MS" panose="030F0702030302020204" pitchFamily="66" charset="0"/>
              </a:rPr>
              <a:t>He         fishing last </a:t>
            </a:r>
          </a:p>
          <a:p>
            <a:pPr eaLnBrk="1" hangingPunct="1"/>
            <a:r>
              <a:rPr lang="en-US" altLang="zh-CN" sz="5400" b="1">
                <a:solidFill>
                  <a:schemeClr val="accent2"/>
                </a:solidFill>
                <a:latin typeface="Comic Sans MS" panose="030F0702030302020204" pitchFamily="66" charset="0"/>
              </a:rPr>
              <a:t>Sunday afternoon.</a:t>
            </a:r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3943350" y="4675188"/>
            <a:ext cx="17208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CC3300"/>
                </a:solidFill>
                <a:latin typeface="Comic Sans MS" panose="030F0702030302020204" pitchFamily="66" charset="0"/>
              </a:rPr>
              <a:t>went</a:t>
            </a:r>
          </a:p>
        </p:txBody>
      </p:sp>
      <p:pic>
        <p:nvPicPr>
          <p:cNvPr id="11268" name="Picture 9" descr="调整向导-8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5439" y="836613"/>
            <a:ext cx="3113087" cy="352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7896225" y="2355850"/>
            <a:ext cx="22494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rgbClr val="669900"/>
                </a:solidFill>
                <a:latin typeface="Comic Sans MS" panose="030F0702030302020204" pitchFamily="66" charset="0"/>
              </a:rPr>
              <a:t>go--went</a:t>
            </a:r>
          </a:p>
        </p:txBody>
      </p:sp>
    </p:spTree>
    <p:extLst>
      <p:ext uri="{BB962C8B-B14F-4D97-AF65-F5344CB8AC3E}">
        <p14:creationId xmlns:p14="http://schemas.microsoft.com/office/powerpoint/2010/main" val="3346633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2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1127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1" grpId="0"/>
      <p:bldP spid="11272" grpId="0"/>
      <p:bldP spid="11272" grpId="1"/>
      <p:bldP spid="11272" grpId="2"/>
      <p:bldP spid="1127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2279651" y="4752975"/>
            <a:ext cx="7313613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800" b="1">
                <a:solidFill>
                  <a:schemeClr val="accent2"/>
                </a:solidFill>
                <a:latin typeface="Comic Sans MS" panose="030F0702030302020204" pitchFamily="66" charset="0"/>
              </a:rPr>
              <a:t>He       his homework  </a:t>
            </a:r>
          </a:p>
          <a:p>
            <a:pPr eaLnBrk="1" hangingPunct="1"/>
            <a:r>
              <a:rPr lang="en-US" altLang="zh-CN" sz="4800" b="1">
                <a:solidFill>
                  <a:schemeClr val="accent2"/>
                </a:solidFill>
                <a:latin typeface="Comic Sans MS" panose="030F0702030302020204" pitchFamily="66" charset="0"/>
              </a:rPr>
              <a:t>yesterday evening.</a:t>
            </a:r>
          </a:p>
        </p:txBody>
      </p:sp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3575050" y="4752976"/>
            <a:ext cx="107315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800" b="1">
                <a:solidFill>
                  <a:srgbClr val="CC3300"/>
                </a:solidFill>
                <a:latin typeface="Comic Sans MS" panose="030F0702030302020204" pitchFamily="66" charset="0"/>
              </a:rPr>
              <a:t>did</a:t>
            </a:r>
          </a:p>
        </p:txBody>
      </p:sp>
      <p:pic>
        <p:nvPicPr>
          <p:cNvPr id="12292" name="Picture 11" descr="调整向导-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FFA"/>
              </a:clrFrom>
              <a:clrTo>
                <a:srgbClr val="FEFF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975" y="765176"/>
            <a:ext cx="3695700" cy="374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7896226" y="2355850"/>
            <a:ext cx="191611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rgbClr val="669900"/>
                </a:solidFill>
                <a:latin typeface="Comic Sans MS" panose="030F0702030302020204" pitchFamily="66" charset="0"/>
              </a:rPr>
              <a:t>do--did</a:t>
            </a:r>
          </a:p>
        </p:txBody>
      </p:sp>
    </p:spTree>
    <p:extLst>
      <p:ext uri="{BB962C8B-B14F-4D97-AF65-F5344CB8AC3E}">
        <p14:creationId xmlns:p14="http://schemas.microsoft.com/office/powerpoint/2010/main" val="3821026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20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1434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2" grpId="0"/>
      <p:bldP spid="14346" grpId="0"/>
      <p:bldP spid="14346" grpId="1"/>
      <p:bldP spid="14346" grpId="2"/>
      <p:bldP spid="1434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3071814" y="4581525"/>
            <a:ext cx="6636753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chemeClr val="accent2"/>
                </a:solidFill>
                <a:latin typeface="Comic Sans MS" panose="030F0702030302020204" pitchFamily="66" charset="0"/>
              </a:rPr>
              <a:t>He          books </a:t>
            </a:r>
          </a:p>
          <a:p>
            <a:pPr eaLnBrk="1" hangingPunct="1"/>
            <a:r>
              <a:rPr lang="en-US" altLang="zh-CN" sz="5400" b="1">
                <a:solidFill>
                  <a:schemeClr val="accent2"/>
                </a:solidFill>
                <a:latin typeface="Comic Sans MS" panose="030F0702030302020204" pitchFamily="66" charset="0"/>
              </a:rPr>
              <a:t>yesterday morning.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4700588" y="4581525"/>
            <a:ext cx="16827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CC3300"/>
                </a:solidFill>
                <a:latin typeface="Comic Sans MS" panose="030F0702030302020204" pitchFamily="66" charset="0"/>
              </a:rPr>
              <a:t>read</a:t>
            </a:r>
          </a:p>
        </p:txBody>
      </p:sp>
      <p:pic>
        <p:nvPicPr>
          <p:cNvPr id="13316" name="Picture 7" descr="调整向导-9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538" y="836613"/>
            <a:ext cx="3529012" cy="345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7535863" y="2349500"/>
            <a:ext cx="27368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rgbClr val="669900"/>
                </a:solidFill>
                <a:latin typeface="Comic Sans MS" panose="030F0702030302020204" pitchFamily="66" charset="0"/>
              </a:rPr>
              <a:t>read--read</a:t>
            </a:r>
          </a:p>
        </p:txBody>
      </p:sp>
    </p:spTree>
    <p:extLst>
      <p:ext uri="{BB962C8B-B14F-4D97-AF65-F5344CB8AC3E}">
        <p14:creationId xmlns:p14="http://schemas.microsoft.com/office/powerpoint/2010/main" val="2335698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1843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/>
      <p:bldP spid="18438" grpId="0"/>
      <p:bldP spid="18438" grpId="1"/>
      <p:bldP spid="18438" grpId="2"/>
      <p:bldP spid="18441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2955925" y="4787900"/>
            <a:ext cx="704071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chemeClr val="accent2"/>
                </a:solidFill>
                <a:latin typeface="Comic Sans MS" panose="030F0702030302020204" pitchFamily="66" charset="0"/>
              </a:rPr>
              <a:t>He        ice cream </a:t>
            </a:r>
          </a:p>
          <a:p>
            <a:pPr eaLnBrk="1" hangingPunct="1"/>
            <a:r>
              <a:rPr lang="en-US" altLang="zh-CN" sz="5400" b="1">
                <a:solidFill>
                  <a:schemeClr val="accent2"/>
                </a:solidFill>
                <a:latin typeface="Comic Sans MS" panose="030F0702030302020204" pitchFamily="66" charset="0"/>
              </a:rPr>
              <a:t>yesterday.</a:t>
            </a: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4440239" y="4789488"/>
            <a:ext cx="127317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CC3300"/>
                </a:solidFill>
                <a:latin typeface="Comic Sans MS" panose="030F0702030302020204" pitchFamily="66" charset="0"/>
              </a:rPr>
              <a:t>ate</a:t>
            </a:r>
          </a:p>
        </p:txBody>
      </p:sp>
      <p:pic>
        <p:nvPicPr>
          <p:cNvPr id="14340" name="Picture 11" descr="调整向导-6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063" y="333376"/>
            <a:ext cx="2794000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7751764" y="2427288"/>
            <a:ext cx="21939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rgbClr val="669900"/>
                </a:solidFill>
                <a:latin typeface="Comic Sans MS" panose="030F0702030302020204" pitchFamily="66" charset="0"/>
              </a:rPr>
              <a:t>eat--ate</a:t>
            </a:r>
          </a:p>
        </p:txBody>
      </p:sp>
    </p:spTree>
    <p:extLst>
      <p:ext uri="{BB962C8B-B14F-4D97-AF65-F5344CB8AC3E}">
        <p14:creationId xmlns:p14="http://schemas.microsoft.com/office/powerpoint/2010/main" val="1731563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133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9" grpId="0"/>
      <p:bldP spid="13321" grpId="0"/>
      <p:bldP spid="13321" grpId="1"/>
      <p:bldP spid="13321" grpId="2"/>
      <p:bldP spid="1332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Unvan 1"/>
          <p:cNvSpPr>
            <a:spLocks noGrp="1" noChangeArrowheads="1"/>
          </p:cNvSpPr>
          <p:nvPr>
            <p:ph type="title"/>
          </p:nvPr>
        </p:nvSpPr>
        <p:spPr>
          <a:xfrm>
            <a:off x="407988" y="0"/>
            <a:ext cx="10717212" cy="1371600"/>
          </a:xfrm>
        </p:spPr>
        <p:txBody>
          <a:bodyPr/>
          <a:lstStyle/>
          <a:p>
            <a:pPr algn="ctr"/>
            <a:r>
              <a:rPr lang="tr-TR" altLang="tr-TR" b="1" dirty="0" smtClean="0">
                <a:solidFill>
                  <a:srgbClr val="FF0000"/>
                </a:solidFill>
              </a:rPr>
              <a:t>EXERCISES</a:t>
            </a:r>
            <a:endParaRPr altLang="tr-TR" b="1" dirty="0" smtClean="0">
              <a:solidFill>
                <a:srgbClr val="FF0000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180B193D-38C3-40F0-8E31-C7226D0805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41856" y="949325"/>
            <a:ext cx="8474299" cy="5908675"/>
          </a:xfrm>
        </p:spPr>
        <p:txBody>
          <a:bodyPr rtlCol="0">
            <a:normAutofit/>
          </a:bodyPr>
          <a:lstStyle/>
          <a:p>
            <a:pPr marL="457200" indent="-457200" fontAlgn="auto">
              <a:lnSpc>
                <a:spcPct val="150000"/>
              </a:lnSpc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  <a:defRPr/>
            </a:pPr>
            <a:r>
              <a:rPr lang="tr-TR" sz="2400" dirty="0" smtClean="0"/>
              <a:t>I </a:t>
            </a:r>
            <a:r>
              <a:rPr lang="tr-TR" sz="2400" i="1" u="sng" dirty="0" err="1" smtClean="0">
                <a:solidFill>
                  <a:srgbClr val="FF0000"/>
                </a:solidFill>
              </a:rPr>
              <a:t>drink</a:t>
            </a:r>
            <a:r>
              <a:rPr lang="tr-TR" sz="2400" dirty="0" smtClean="0"/>
              <a:t> </a:t>
            </a:r>
            <a:r>
              <a:rPr lang="tr-TR" sz="2400" dirty="0" err="1" smtClean="0"/>
              <a:t>milk</a:t>
            </a:r>
            <a:r>
              <a:rPr lang="tr-TR" sz="2400" dirty="0" smtClean="0"/>
              <a:t> </a:t>
            </a:r>
            <a:r>
              <a:rPr lang="tr-TR" sz="2400" dirty="0" err="1" smtClean="0"/>
              <a:t>every</a:t>
            </a:r>
            <a:r>
              <a:rPr lang="tr-TR" sz="2400" dirty="0" smtClean="0"/>
              <a:t> </a:t>
            </a:r>
            <a:r>
              <a:rPr lang="tr-TR" sz="2400" dirty="0" err="1" smtClean="0"/>
              <a:t>morning</a:t>
            </a:r>
            <a:r>
              <a:rPr lang="tr-TR" sz="2400" dirty="0" smtClean="0"/>
              <a:t>. 					</a:t>
            </a:r>
          </a:p>
          <a:p>
            <a:pPr marL="457200" indent="-457200" fontAlgn="auto">
              <a:lnSpc>
                <a:spcPct val="150000"/>
              </a:lnSpc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  <a:defRPr/>
            </a:pPr>
            <a:r>
              <a:rPr lang="tr-TR" sz="2400" dirty="0" smtClean="0"/>
              <a:t>I </a:t>
            </a:r>
            <a:r>
              <a:rPr lang="tr-TR" sz="2400" i="1" dirty="0" err="1" smtClean="0">
                <a:solidFill>
                  <a:srgbClr val="FF0000"/>
                </a:solidFill>
              </a:rPr>
              <a:t>go</a:t>
            </a:r>
            <a:r>
              <a:rPr lang="tr-TR" sz="2400" i="1" dirty="0" smtClean="0">
                <a:solidFill>
                  <a:srgbClr val="FF0000"/>
                </a:solidFill>
              </a:rPr>
              <a:t> </a:t>
            </a:r>
            <a:r>
              <a:rPr lang="tr-TR" sz="2400" dirty="0" err="1"/>
              <a:t>to</a:t>
            </a:r>
            <a:r>
              <a:rPr lang="tr-TR" sz="2400" dirty="0"/>
              <a:t> </a:t>
            </a:r>
            <a:r>
              <a:rPr lang="tr-TR" sz="2400" dirty="0" err="1"/>
              <a:t>school</a:t>
            </a:r>
            <a:r>
              <a:rPr lang="tr-TR" sz="2400" dirty="0"/>
              <a:t> </a:t>
            </a:r>
            <a:r>
              <a:rPr lang="tr-TR" sz="2400" dirty="0" err="1" smtClean="0"/>
              <a:t>every</a:t>
            </a:r>
            <a:r>
              <a:rPr lang="tr-TR" sz="2400" dirty="0" smtClean="0"/>
              <a:t> </a:t>
            </a:r>
            <a:r>
              <a:rPr lang="tr-TR" sz="2400" dirty="0" err="1" smtClean="0"/>
              <a:t>weekdays</a:t>
            </a:r>
            <a:r>
              <a:rPr lang="tr-TR" sz="2400" dirty="0" smtClean="0"/>
              <a:t>.</a:t>
            </a:r>
            <a:endParaRPr lang="tr-TR" sz="2400" dirty="0"/>
          </a:p>
          <a:p>
            <a:pPr marL="457200" indent="-457200" fontAlgn="auto">
              <a:lnSpc>
                <a:spcPct val="150000"/>
              </a:lnSpc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  <a:defRPr/>
            </a:pPr>
            <a:r>
              <a:rPr lang="tr-TR" sz="2400" dirty="0" smtClean="0"/>
              <a:t>My </a:t>
            </a:r>
            <a:r>
              <a:rPr lang="tr-TR" sz="2400" dirty="0" err="1" smtClean="0"/>
              <a:t>mom</a:t>
            </a:r>
            <a:r>
              <a:rPr lang="tr-TR" sz="2400" dirty="0" smtClean="0"/>
              <a:t> </a:t>
            </a:r>
            <a:r>
              <a:rPr lang="tr-TR" sz="2400" i="1" u="sng" dirty="0" err="1" smtClean="0">
                <a:solidFill>
                  <a:srgbClr val="FF0000"/>
                </a:solidFill>
              </a:rPr>
              <a:t>makes</a:t>
            </a:r>
            <a:r>
              <a:rPr lang="tr-TR" sz="2400" dirty="0" smtClean="0"/>
              <a:t> a </a:t>
            </a:r>
            <a:r>
              <a:rPr lang="tr-TR" sz="2400" dirty="0" err="1" smtClean="0"/>
              <a:t>big</a:t>
            </a:r>
            <a:r>
              <a:rPr lang="tr-TR" sz="2400" dirty="0" smtClean="0"/>
              <a:t> omlette.</a:t>
            </a:r>
          </a:p>
          <a:p>
            <a:pPr marL="457200" indent="-457200" fontAlgn="auto">
              <a:lnSpc>
                <a:spcPct val="150000"/>
              </a:lnSpc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  <a:defRPr/>
            </a:pPr>
            <a:r>
              <a:rPr lang="tr-TR" sz="2400" dirty="0" smtClean="0"/>
              <a:t>My </a:t>
            </a:r>
            <a:r>
              <a:rPr lang="tr-TR" sz="2400" dirty="0" err="1"/>
              <a:t>father</a:t>
            </a:r>
            <a:r>
              <a:rPr lang="tr-TR" sz="2400" dirty="0"/>
              <a:t> </a:t>
            </a:r>
            <a:r>
              <a:rPr lang="tr-TR" sz="2400" dirty="0" err="1"/>
              <a:t>never</a:t>
            </a:r>
            <a:r>
              <a:rPr lang="tr-TR" sz="2400" dirty="0"/>
              <a:t> </a:t>
            </a:r>
            <a:r>
              <a:rPr lang="tr-TR" sz="2400" i="1" u="sng" dirty="0" err="1">
                <a:solidFill>
                  <a:srgbClr val="FF0000"/>
                </a:solidFill>
              </a:rPr>
              <a:t>comes</a:t>
            </a:r>
            <a:r>
              <a:rPr lang="tr-TR" sz="2400" i="1" u="sng" dirty="0">
                <a:solidFill>
                  <a:srgbClr val="FF0000"/>
                </a:solidFill>
              </a:rPr>
              <a:t> </a:t>
            </a:r>
            <a:r>
              <a:rPr lang="tr-TR" sz="2400" dirty="0" err="1"/>
              <a:t>home</a:t>
            </a:r>
            <a:r>
              <a:rPr lang="tr-TR" sz="2400" dirty="0"/>
              <a:t> </a:t>
            </a:r>
            <a:r>
              <a:rPr lang="tr-TR" sz="2400" dirty="0" err="1"/>
              <a:t>late</a:t>
            </a:r>
            <a:r>
              <a:rPr lang="tr-TR" sz="2400" dirty="0"/>
              <a:t> .</a:t>
            </a:r>
          </a:p>
          <a:p>
            <a:pPr marL="457200" indent="-457200" fontAlgn="auto">
              <a:lnSpc>
                <a:spcPct val="150000"/>
              </a:lnSpc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  <a:defRPr/>
            </a:pPr>
            <a:r>
              <a:rPr lang="tr-TR" sz="2400" dirty="0"/>
              <a:t>I </a:t>
            </a:r>
            <a:r>
              <a:rPr lang="tr-TR" sz="2400" dirty="0" err="1" smtClean="0"/>
              <a:t>have</a:t>
            </a:r>
            <a:r>
              <a:rPr lang="tr-TR" sz="2400" dirty="0" smtClean="0"/>
              <a:t> </a:t>
            </a:r>
            <a:r>
              <a:rPr lang="tr-TR" sz="2400" dirty="0" err="1" smtClean="0"/>
              <a:t>serious</a:t>
            </a:r>
            <a:r>
              <a:rPr lang="tr-TR" sz="2400" dirty="0" smtClean="0"/>
              <a:t> </a:t>
            </a:r>
            <a:r>
              <a:rPr lang="tr-TR" sz="2400" dirty="0" err="1" smtClean="0"/>
              <a:t>injuries</a:t>
            </a:r>
            <a:r>
              <a:rPr lang="tr-TR" sz="2400" dirty="0" smtClean="0"/>
              <a:t>. </a:t>
            </a:r>
            <a:endParaRPr lang="tr-TR" sz="2400" dirty="0"/>
          </a:p>
          <a:p>
            <a:pPr marL="457200" indent="-457200" fontAlgn="auto">
              <a:lnSpc>
                <a:spcPct val="150000"/>
              </a:lnSpc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  <a:defRPr/>
            </a:pPr>
            <a:r>
              <a:rPr lang="tr-TR" sz="2400" dirty="0" err="1"/>
              <a:t>We</a:t>
            </a:r>
            <a:r>
              <a:rPr lang="tr-TR" sz="2400" dirty="0"/>
              <a:t> </a:t>
            </a:r>
            <a:r>
              <a:rPr lang="tr-TR" sz="2400" dirty="0" err="1"/>
              <a:t>sometimes</a:t>
            </a:r>
            <a:r>
              <a:rPr lang="tr-TR" sz="2400" dirty="0"/>
              <a:t> </a:t>
            </a:r>
            <a:r>
              <a:rPr lang="tr-TR" sz="2400" i="1" u="sng" dirty="0" err="1" smtClean="0">
                <a:solidFill>
                  <a:srgbClr val="FF0000"/>
                </a:solidFill>
              </a:rPr>
              <a:t>go</a:t>
            </a:r>
            <a:r>
              <a:rPr lang="tr-TR" sz="2400" dirty="0" smtClean="0"/>
              <a:t> </a:t>
            </a:r>
            <a:r>
              <a:rPr lang="tr-TR" sz="2400" dirty="0" err="1" smtClean="0"/>
              <a:t>skiing</a:t>
            </a:r>
            <a:r>
              <a:rPr lang="tr-TR" sz="2400" dirty="0" smtClean="0"/>
              <a:t>.</a:t>
            </a:r>
            <a:endParaRPr lang="tr-TR" sz="2400" dirty="0"/>
          </a:p>
          <a:p>
            <a:pPr marL="457200" indent="-457200" fontAlgn="auto">
              <a:lnSpc>
                <a:spcPct val="150000"/>
              </a:lnSpc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  <a:defRPr/>
            </a:pPr>
            <a:r>
              <a:rPr lang="tr-TR" sz="2400" dirty="0" err="1" smtClean="0"/>
              <a:t>Serena</a:t>
            </a:r>
            <a:r>
              <a:rPr lang="tr-TR" sz="2400" dirty="0" smtClean="0"/>
              <a:t> Williams </a:t>
            </a:r>
            <a:r>
              <a:rPr lang="tr-TR" sz="2400" i="1" u="sng" dirty="0" err="1" smtClean="0">
                <a:solidFill>
                  <a:srgbClr val="FF0000"/>
                </a:solidFill>
              </a:rPr>
              <a:t>wins</a:t>
            </a:r>
            <a:r>
              <a:rPr lang="tr-TR" sz="2400" i="1" u="sng" dirty="0" smtClean="0">
                <a:solidFill>
                  <a:srgbClr val="FF0000"/>
                </a:solidFill>
              </a:rPr>
              <a:t> </a:t>
            </a:r>
            <a:r>
              <a:rPr lang="tr-TR" sz="2400" i="1" u="sng" dirty="0" err="1" smtClean="0">
                <a:solidFill>
                  <a:srgbClr val="FF0000"/>
                </a:solidFill>
              </a:rPr>
              <a:t>the</a:t>
            </a:r>
            <a:r>
              <a:rPr lang="tr-TR" sz="2400" i="1" u="sng" dirty="0" smtClean="0">
                <a:solidFill>
                  <a:srgbClr val="FF0000"/>
                </a:solidFill>
              </a:rPr>
              <a:t> </a:t>
            </a:r>
            <a:r>
              <a:rPr lang="tr-TR" sz="2400" i="1" u="sng" dirty="0" err="1" smtClean="0">
                <a:solidFill>
                  <a:srgbClr val="FF0000"/>
                </a:solidFill>
              </a:rPr>
              <a:t>matches</a:t>
            </a:r>
            <a:r>
              <a:rPr lang="tr-TR" sz="2400" dirty="0" smtClean="0"/>
              <a:t>.</a:t>
            </a:r>
            <a:endParaRPr lang="tr-TR" sz="2400" dirty="0"/>
          </a:p>
          <a:p>
            <a:pPr marL="182880" indent="-182880" fontAlgn="auto"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endParaRPr lang="tr-TR" dirty="0"/>
          </a:p>
        </p:txBody>
      </p:sp>
      <p:sp>
        <p:nvSpPr>
          <p:cNvPr id="2" name="Sağ Ok 1"/>
          <p:cNvSpPr/>
          <p:nvPr/>
        </p:nvSpPr>
        <p:spPr>
          <a:xfrm>
            <a:off x="4007628" y="1158395"/>
            <a:ext cx="1135488" cy="401973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Sağ Ok 4"/>
          <p:cNvSpPr/>
          <p:nvPr/>
        </p:nvSpPr>
        <p:spPr>
          <a:xfrm>
            <a:off x="4436211" y="1801069"/>
            <a:ext cx="1135488" cy="401973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Sağ Ok 5"/>
          <p:cNvSpPr/>
          <p:nvPr/>
        </p:nvSpPr>
        <p:spPr>
          <a:xfrm>
            <a:off x="4536123" y="2443743"/>
            <a:ext cx="1135488" cy="401973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Sağ Ok 6"/>
          <p:cNvSpPr/>
          <p:nvPr/>
        </p:nvSpPr>
        <p:spPr>
          <a:xfrm>
            <a:off x="4952751" y="3204091"/>
            <a:ext cx="1135488" cy="401973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Sağ Ok 7"/>
          <p:cNvSpPr/>
          <p:nvPr/>
        </p:nvSpPr>
        <p:spPr>
          <a:xfrm>
            <a:off x="3386397" y="3797220"/>
            <a:ext cx="1135488" cy="401973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Sağ Ok 8"/>
          <p:cNvSpPr/>
          <p:nvPr/>
        </p:nvSpPr>
        <p:spPr>
          <a:xfrm>
            <a:off x="3801838" y="4467037"/>
            <a:ext cx="1135488" cy="401973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Sağ Ok 9"/>
          <p:cNvSpPr/>
          <p:nvPr/>
        </p:nvSpPr>
        <p:spPr>
          <a:xfrm>
            <a:off x="4937326" y="5145602"/>
            <a:ext cx="1135488" cy="401973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Dikdörtgen 3"/>
          <p:cNvSpPr/>
          <p:nvPr/>
        </p:nvSpPr>
        <p:spPr>
          <a:xfrm>
            <a:off x="5205752" y="1018122"/>
            <a:ext cx="6108876" cy="576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tr-TR" sz="2400" dirty="0"/>
              <a:t>I </a:t>
            </a:r>
            <a:r>
              <a:rPr lang="tr-TR" sz="2400" i="1" u="sng" dirty="0" err="1" smtClean="0">
                <a:solidFill>
                  <a:srgbClr val="FF0000"/>
                </a:solidFill>
              </a:rPr>
              <a:t>drank</a:t>
            </a:r>
            <a:r>
              <a:rPr lang="tr-TR" sz="2400" dirty="0" smtClean="0"/>
              <a:t> </a:t>
            </a:r>
            <a:r>
              <a:rPr lang="tr-TR" sz="2400" dirty="0" err="1"/>
              <a:t>milk</a:t>
            </a:r>
            <a:r>
              <a:rPr lang="tr-TR" sz="2400" dirty="0"/>
              <a:t> </a:t>
            </a:r>
            <a:r>
              <a:rPr lang="tr-TR" sz="2400" dirty="0" err="1" smtClean="0"/>
              <a:t>yesterday</a:t>
            </a:r>
            <a:r>
              <a:rPr lang="tr-TR" sz="2400" dirty="0" smtClean="0"/>
              <a:t> </a:t>
            </a:r>
            <a:r>
              <a:rPr lang="tr-TR" sz="2400" dirty="0" err="1"/>
              <a:t>morning</a:t>
            </a:r>
            <a:r>
              <a:rPr lang="tr-TR" sz="2400" dirty="0"/>
              <a:t>.</a:t>
            </a:r>
          </a:p>
        </p:txBody>
      </p:sp>
      <p:sp>
        <p:nvSpPr>
          <p:cNvPr id="12" name="Dikdörtgen 11"/>
          <p:cNvSpPr/>
          <p:nvPr/>
        </p:nvSpPr>
        <p:spPr>
          <a:xfrm>
            <a:off x="5671611" y="1640329"/>
            <a:ext cx="49375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tr-TR" sz="2400" dirty="0" smtClean="0"/>
              <a:t> I </a:t>
            </a:r>
            <a:r>
              <a:rPr lang="tr-TR" sz="2400" i="1" dirty="0" err="1" smtClean="0">
                <a:solidFill>
                  <a:srgbClr val="FF0000"/>
                </a:solidFill>
              </a:rPr>
              <a:t>went</a:t>
            </a:r>
            <a:r>
              <a:rPr lang="tr-TR" sz="2400" i="1" dirty="0" smtClean="0">
                <a:solidFill>
                  <a:srgbClr val="FF0000"/>
                </a:solidFill>
              </a:rPr>
              <a:t> </a:t>
            </a:r>
            <a:r>
              <a:rPr lang="tr-TR" sz="2400" dirty="0" err="1"/>
              <a:t>to</a:t>
            </a:r>
            <a:r>
              <a:rPr lang="tr-TR" sz="2400" dirty="0"/>
              <a:t> </a:t>
            </a:r>
            <a:r>
              <a:rPr lang="tr-TR" sz="2400" dirty="0" err="1"/>
              <a:t>school</a:t>
            </a:r>
            <a:r>
              <a:rPr lang="tr-TR" sz="2400" dirty="0"/>
              <a:t> </a:t>
            </a:r>
            <a:r>
              <a:rPr lang="tr-TR" sz="2400" dirty="0" err="1" smtClean="0"/>
              <a:t>last</a:t>
            </a:r>
            <a:r>
              <a:rPr lang="tr-TR" sz="2400" dirty="0" smtClean="0"/>
              <a:t> </a:t>
            </a:r>
            <a:r>
              <a:rPr lang="tr-TR" sz="2400" dirty="0" err="1" smtClean="0"/>
              <a:t>weekday</a:t>
            </a:r>
            <a:r>
              <a:rPr lang="tr-TR" sz="2400" dirty="0" smtClean="0"/>
              <a:t>.</a:t>
            </a:r>
            <a:endParaRPr lang="tr-TR" sz="2400" dirty="0"/>
          </a:p>
        </p:txBody>
      </p:sp>
      <p:sp>
        <p:nvSpPr>
          <p:cNvPr id="13" name="Dikdörtgen 12"/>
          <p:cNvSpPr/>
          <p:nvPr/>
        </p:nvSpPr>
        <p:spPr>
          <a:xfrm>
            <a:off x="5856666" y="2283502"/>
            <a:ext cx="39100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tr-TR" sz="2400" dirty="0" err="1" smtClean="0"/>
              <a:t>She</a:t>
            </a:r>
            <a:r>
              <a:rPr lang="tr-TR" sz="2400" dirty="0" smtClean="0"/>
              <a:t> </a:t>
            </a:r>
            <a:r>
              <a:rPr lang="tr-TR" sz="2400" i="1" u="sng" dirty="0" err="1" smtClean="0">
                <a:solidFill>
                  <a:srgbClr val="FF0000"/>
                </a:solidFill>
              </a:rPr>
              <a:t>made</a:t>
            </a:r>
            <a:r>
              <a:rPr lang="tr-TR" sz="2400" dirty="0" smtClean="0"/>
              <a:t> a </a:t>
            </a:r>
            <a:r>
              <a:rPr lang="tr-TR" sz="2400" dirty="0" err="1" smtClean="0"/>
              <a:t>big</a:t>
            </a:r>
            <a:r>
              <a:rPr lang="tr-TR" sz="2400" dirty="0" smtClean="0"/>
              <a:t> omlette.</a:t>
            </a:r>
            <a:endParaRPr lang="tr-TR" sz="2400" dirty="0"/>
          </a:p>
        </p:txBody>
      </p:sp>
      <p:sp>
        <p:nvSpPr>
          <p:cNvPr id="14" name="Dikdörtgen 13"/>
          <p:cNvSpPr/>
          <p:nvPr/>
        </p:nvSpPr>
        <p:spPr>
          <a:xfrm>
            <a:off x="6203423" y="3033143"/>
            <a:ext cx="47359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tr-TR" sz="2400" dirty="0" smtClean="0"/>
              <a:t>He </a:t>
            </a:r>
            <a:r>
              <a:rPr lang="tr-TR" sz="2400" dirty="0" err="1" smtClean="0"/>
              <a:t>never</a:t>
            </a:r>
            <a:r>
              <a:rPr lang="tr-TR" sz="2400" dirty="0" smtClean="0"/>
              <a:t> </a:t>
            </a:r>
            <a:r>
              <a:rPr lang="tr-TR" sz="2400" i="1" u="sng" dirty="0" err="1" smtClean="0">
                <a:solidFill>
                  <a:srgbClr val="FF0000"/>
                </a:solidFill>
              </a:rPr>
              <a:t>came</a:t>
            </a:r>
            <a:r>
              <a:rPr lang="tr-TR" sz="2400" i="1" u="sng" dirty="0" smtClean="0">
                <a:solidFill>
                  <a:srgbClr val="FF0000"/>
                </a:solidFill>
              </a:rPr>
              <a:t> </a:t>
            </a:r>
            <a:r>
              <a:rPr lang="tr-TR" sz="2400" dirty="0" err="1"/>
              <a:t>home</a:t>
            </a:r>
            <a:r>
              <a:rPr lang="tr-TR" sz="2400" dirty="0"/>
              <a:t> </a:t>
            </a:r>
            <a:r>
              <a:rPr lang="tr-TR" sz="2400" dirty="0" err="1"/>
              <a:t>late</a:t>
            </a:r>
            <a:r>
              <a:rPr lang="tr-TR" sz="2400" dirty="0"/>
              <a:t> .</a:t>
            </a:r>
          </a:p>
        </p:txBody>
      </p:sp>
      <p:sp>
        <p:nvSpPr>
          <p:cNvPr id="15" name="Dikdörtgen 14"/>
          <p:cNvSpPr/>
          <p:nvPr/>
        </p:nvSpPr>
        <p:spPr>
          <a:xfrm>
            <a:off x="4660838" y="3595357"/>
            <a:ext cx="19191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tr-TR" sz="2400" dirty="0" smtClean="0"/>
              <a:t>I </a:t>
            </a:r>
            <a:r>
              <a:rPr lang="tr-TR" sz="2400" dirty="0" smtClean="0">
                <a:solidFill>
                  <a:srgbClr val="FF0000"/>
                </a:solidFill>
              </a:rPr>
              <a:t>ha</a:t>
            </a:r>
            <a:r>
              <a:rPr lang="tr-TR" sz="2400" i="1" u="sng" dirty="0" smtClean="0">
                <a:solidFill>
                  <a:srgbClr val="FF0000"/>
                </a:solidFill>
              </a:rPr>
              <a:t>d </a:t>
            </a:r>
            <a:r>
              <a:rPr lang="tr-TR" sz="2400" i="1" dirty="0" err="1" smtClean="0"/>
              <a:t>injuries</a:t>
            </a:r>
            <a:r>
              <a:rPr lang="tr-TR" sz="2400" dirty="0" smtClean="0"/>
              <a:t>. </a:t>
            </a:r>
            <a:endParaRPr lang="tr-TR" sz="2400" dirty="0"/>
          </a:p>
        </p:txBody>
      </p:sp>
      <p:sp>
        <p:nvSpPr>
          <p:cNvPr id="16" name="Dikdörtgen 15"/>
          <p:cNvSpPr/>
          <p:nvPr/>
        </p:nvSpPr>
        <p:spPr>
          <a:xfrm>
            <a:off x="5034628" y="4248491"/>
            <a:ext cx="42290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tr-TR" sz="2400" dirty="0" smtClean="0"/>
              <a:t> </a:t>
            </a:r>
            <a:r>
              <a:rPr lang="tr-TR" sz="2400" dirty="0" err="1" smtClean="0"/>
              <a:t>We</a:t>
            </a:r>
            <a:r>
              <a:rPr lang="tr-TR" sz="2400" dirty="0" smtClean="0"/>
              <a:t> </a:t>
            </a:r>
            <a:r>
              <a:rPr lang="tr-TR" sz="2400" dirty="0" err="1"/>
              <a:t>sometimes</a:t>
            </a:r>
            <a:r>
              <a:rPr lang="tr-TR" sz="2400" dirty="0"/>
              <a:t> </a:t>
            </a:r>
            <a:r>
              <a:rPr lang="tr-TR" sz="2400" i="1" u="sng" dirty="0" err="1" smtClean="0">
                <a:solidFill>
                  <a:srgbClr val="FF0000"/>
                </a:solidFill>
              </a:rPr>
              <a:t>went</a:t>
            </a:r>
            <a:r>
              <a:rPr lang="tr-TR" sz="2400" dirty="0" smtClean="0"/>
              <a:t> </a:t>
            </a:r>
            <a:r>
              <a:rPr lang="tr-TR" sz="2400" dirty="0" err="1"/>
              <a:t>skiing</a:t>
            </a:r>
            <a:r>
              <a:rPr lang="tr-TR" sz="2400" dirty="0"/>
              <a:t>.</a:t>
            </a:r>
          </a:p>
        </p:txBody>
      </p:sp>
      <p:sp>
        <p:nvSpPr>
          <p:cNvPr id="17" name="Dikdörtgen 16"/>
          <p:cNvSpPr/>
          <p:nvPr/>
        </p:nvSpPr>
        <p:spPr>
          <a:xfrm>
            <a:off x="6170116" y="4890918"/>
            <a:ext cx="35141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tr-TR" sz="2400" dirty="0" err="1" smtClean="0"/>
              <a:t>She</a:t>
            </a:r>
            <a:r>
              <a:rPr lang="tr-TR" sz="2400" dirty="0" smtClean="0"/>
              <a:t> </a:t>
            </a:r>
            <a:r>
              <a:rPr lang="tr-TR" sz="2400" i="1" u="sng" dirty="0" err="1" smtClean="0">
                <a:solidFill>
                  <a:srgbClr val="FF0000"/>
                </a:solidFill>
              </a:rPr>
              <a:t>won</a:t>
            </a:r>
            <a:r>
              <a:rPr lang="tr-TR" sz="2400" i="1" u="sng" dirty="0" smtClean="0">
                <a:solidFill>
                  <a:srgbClr val="FF0000"/>
                </a:solidFill>
              </a:rPr>
              <a:t> </a:t>
            </a:r>
            <a:r>
              <a:rPr lang="tr-TR" sz="2400" i="1" u="sng" dirty="0" err="1" smtClean="0">
                <a:solidFill>
                  <a:srgbClr val="FF0000"/>
                </a:solidFill>
              </a:rPr>
              <a:t>the</a:t>
            </a:r>
            <a:r>
              <a:rPr lang="tr-TR" sz="2400" i="1" u="sng" dirty="0" smtClean="0">
                <a:solidFill>
                  <a:srgbClr val="FF0000"/>
                </a:solidFill>
              </a:rPr>
              <a:t> </a:t>
            </a:r>
            <a:r>
              <a:rPr lang="tr-TR" sz="2400" i="1" u="sng" dirty="0" err="1">
                <a:solidFill>
                  <a:srgbClr val="FF0000"/>
                </a:solidFill>
              </a:rPr>
              <a:t>matches</a:t>
            </a:r>
            <a:r>
              <a:rPr lang="tr-TR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88010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2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4" grpId="0"/>
      <p:bldP spid="13" grpId="0"/>
      <p:bldP spid="14" grpId="0"/>
      <p:bldP spid="15" grpId="0"/>
      <p:bldP spid="1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NEGATİVE FORM</a:t>
            </a:r>
            <a:endParaRPr lang="tr-TR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36432"/>
          </a:xfrm>
        </p:spPr>
        <p:txBody>
          <a:bodyPr>
            <a:normAutofit/>
          </a:bodyPr>
          <a:lstStyle/>
          <a:p>
            <a:r>
              <a:rPr lang="tr-TR" alt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I</a:t>
            </a:r>
          </a:p>
          <a:p>
            <a:r>
              <a:rPr lang="tr-TR" altLang="en-US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You</a:t>
            </a:r>
            <a:endParaRPr lang="tr-T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  <a:p>
            <a:r>
              <a:rPr lang="tr-TR" alt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He</a:t>
            </a:r>
          </a:p>
          <a:p>
            <a:r>
              <a:rPr lang="tr-TR" alt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She</a:t>
            </a:r>
            <a:endParaRPr lang="tr-T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  <a:p>
            <a:r>
              <a:rPr lang="tr-TR" altLang="en-US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It</a:t>
            </a:r>
            <a:endParaRPr lang="tr-T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  <a:p>
            <a:r>
              <a:rPr lang="tr-TR" altLang="en-US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We</a:t>
            </a:r>
            <a:endParaRPr lang="tr-T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  <a:p>
            <a:r>
              <a:rPr lang="tr-TR" altLang="en-US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You</a:t>
            </a:r>
            <a:endParaRPr lang="tr-T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  <a:p>
            <a:r>
              <a:rPr lang="tr-TR" altLang="en-US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They</a:t>
            </a:r>
            <a:endParaRPr lang="tr-T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  <a:p>
            <a:endParaRPr lang="tr-TR" dirty="0"/>
          </a:p>
        </p:txBody>
      </p:sp>
      <p:sp>
        <p:nvSpPr>
          <p:cNvPr id="4" name="3 Sağ Ayraç"/>
          <p:cNvSpPr/>
          <p:nvPr/>
        </p:nvSpPr>
        <p:spPr>
          <a:xfrm>
            <a:off x="3215680" y="1700808"/>
            <a:ext cx="792088" cy="4248472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4 Dikdörtgen"/>
          <p:cNvSpPr/>
          <p:nvPr/>
        </p:nvSpPr>
        <p:spPr>
          <a:xfrm>
            <a:off x="4367808" y="1916833"/>
            <a:ext cx="47580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altLang="en-US" sz="2400" b="1" dirty="0" err="1">
                <a:solidFill>
                  <a:srgbClr val="FF0000"/>
                </a:solidFill>
                <a:latin typeface="Comic Sans MS" pitchFamily="66" charset="0"/>
              </a:rPr>
              <a:t>didn’t</a:t>
            </a:r>
            <a:r>
              <a:rPr lang="tr-TR" altLang="en-US" sz="2400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altLang="en-US" sz="2400" b="1" dirty="0" err="1">
                <a:solidFill>
                  <a:srgbClr val="FF0000"/>
                </a:solidFill>
                <a:latin typeface="Comic Sans MS" pitchFamily="66" charset="0"/>
              </a:rPr>
              <a:t>play</a:t>
            </a:r>
            <a:r>
              <a:rPr lang="tr-TR" altLang="en-US" sz="2400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altLang="en-US" sz="2400" dirty="0" err="1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tennis</a:t>
            </a:r>
            <a:r>
              <a:rPr lang="tr-TR" altLang="en-US" sz="240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tr-TR" altLang="en-US" sz="2400" dirty="0" err="1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last</a:t>
            </a:r>
            <a:r>
              <a:rPr lang="tr-TR" altLang="en-US" sz="240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tr-TR" altLang="en-US" sz="2400" dirty="0" err="1" smtClean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weekend</a:t>
            </a:r>
            <a:r>
              <a:rPr lang="tr-TR" altLang="en-US" sz="2400" dirty="0" smtClean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.</a:t>
            </a:r>
            <a:endParaRPr lang="tr-TR" sz="2400" dirty="0">
              <a:ln w="18415" cmpd="sng">
                <a:solidFill>
                  <a:schemeClr val="tx1"/>
                </a:solidFill>
                <a:prstDash val="solid"/>
              </a:ln>
            </a:endParaRPr>
          </a:p>
        </p:txBody>
      </p:sp>
      <p:sp>
        <p:nvSpPr>
          <p:cNvPr id="6" name="5 Dikdörtgen"/>
          <p:cNvSpPr/>
          <p:nvPr/>
        </p:nvSpPr>
        <p:spPr>
          <a:xfrm>
            <a:off x="4295801" y="3429001"/>
            <a:ext cx="38427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altLang="en-US" sz="2400" b="1" dirty="0" err="1">
                <a:solidFill>
                  <a:srgbClr val="FF0000"/>
                </a:solidFill>
                <a:latin typeface="Comic Sans MS" pitchFamily="66" charset="0"/>
              </a:rPr>
              <a:t>didn’t</a:t>
            </a:r>
            <a:r>
              <a:rPr lang="tr-TR" altLang="en-US" sz="2400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altLang="en-US" sz="2400" b="1" dirty="0" err="1">
                <a:solidFill>
                  <a:srgbClr val="FF0000"/>
                </a:solidFill>
                <a:latin typeface="Comic Sans MS" pitchFamily="66" charset="0"/>
              </a:rPr>
              <a:t>clean</a:t>
            </a:r>
            <a:r>
              <a:rPr lang="tr-TR" altLang="en-US" sz="2400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altLang="en-US" sz="2400" dirty="0" err="1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the</a:t>
            </a:r>
            <a:r>
              <a:rPr lang="tr-TR" altLang="en-US" sz="240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tr-TR" altLang="en-US" sz="2400" dirty="0" err="1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windows</a:t>
            </a:r>
            <a:r>
              <a:rPr lang="tr-TR" altLang="en-US" sz="2400" dirty="0">
                <a:ln>
                  <a:solidFill>
                    <a:schemeClr val="tx1"/>
                  </a:solidFill>
                </a:ln>
                <a:latin typeface="Comic Sans MS" pitchFamily="66" charset="0"/>
              </a:rPr>
              <a:t>.</a:t>
            </a:r>
            <a:endParaRPr lang="en-US" altLang="en-US" sz="2400" dirty="0">
              <a:ln>
                <a:solidFill>
                  <a:schemeClr val="tx1"/>
                </a:solidFill>
              </a:ln>
              <a:latin typeface="Comic Sans MS" pitchFamily="66" charset="0"/>
            </a:endParaRPr>
          </a:p>
        </p:txBody>
      </p:sp>
      <p:sp>
        <p:nvSpPr>
          <p:cNvPr id="7" name="6 Dikdörtgen"/>
          <p:cNvSpPr/>
          <p:nvPr/>
        </p:nvSpPr>
        <p:spPr>
          <a:xfrm>
            <a:off x="4367808" y="5157193"/>
            <a:ext cx="32944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altLang="en-US" sz="2400" b="1" dirty="0" err="1">
                <a:solidFill>
                  <a:srgbClr val="FF0000"/>
                </a:solidFill>
                <a:latin typeface="Comic Sans MS" pitchFamily="66" charset="0"/>
              </a:rPr>
              <a:t>didn’t</a:t>
            </a:r>
            <a:r>
              <a:rPr lang="tr-TR" altLang="en-US" sz="2400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altLang="en-US" sz="2400" b="1" dirty="0" err="1">
                <a:solidFill>
                  <a:srgbClr val="FF0000"/>
                </a:solidFill>
                <a:latin typeface="Comic Sans MS" pitchFamily="66" charset="0"/>
              </a:rPr>
              <a:t>go</a:t>
            </a:r>
            <a:r>
              <a:rPr lang="tr-TR" altLang="en-US" sz="2400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altLang="en-US" sz="2400" dirty="0" err="1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the</a:t>
            </a:r>
            <a:r>
              <a:rPr lang="tr-TR" altLang="en-US" sz="240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tr-TR" altLang="en-US" sz="2400" dirty="0" err="1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dentist</a:t>
            </a:r>
            <a:r>
              <a:rPr lang="tr-TR" altLang="en-US" sz="240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.</a:t>
            </a:r>
            <a:endParaRPr lang="en-US" altLang="en-US" sz="2400" dirty="0">
              <a:ln w="18415" cmpd="sng">
                <a:solidFill>
                  <a:schemeClr val="tx1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9" name="Picture 6" descr="tens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64352" y="1224050"/>
            <a:ext cx="1476375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windd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15329" y="3401811"/>
            <a:ext cx="1512168" cy="1528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1" descr="dent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33125" y="5202001"/>
            <a:ext cx="1333079" cy="1201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12 Düz Bağlayıcı"/>
          <p:cNvCxnSpPr/>
          <p:nvPr/>
        </p:nvCxnSpPr>
        <p:spPr>
          <a:xfrm>
            <a:off x="9249203" y="1152988"/>
            <a:ext cx="1403648" cy="18722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Düz Bağlayıcı"/>
          <p:cNvCxnSpPr/>
          <p:nvPr/>
        </p:nvCxnSpPr>
        <p:spPr>
          <a:xfrm flipH="1">
            <a:off x="9264352" y="1224049"/>
            <a:ext cx="1403648" cy="18722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Düz Bağlayıcı"/>
          <p:cNvCxnSpPr/>
          <p:nvPr/>
        </p:nvCxnSpPr>
        <p:spPr>
          <a:xfrm>
            <a:off x="8112224" y="3356992"/>
            <a:ext cx="1728192" cy="17281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Düz Bağlayıcı"/>
          <p:cNvCxnSpPr/>
          <p:nvPr/>
        </p:nvCxnSpPr>
        <p:spPr>
          <a:xfrm flipH="1">
            <a:off x="8112224" y="3429000"/>
            <a:ext cx="1512168" cy="15121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Düz Bağlayıcı"/>
          <p:cNvCxnSpPr/>
          <p:nvPr/>
        </p:nvCxnSpPr>
        <p:spPr>
          <a:xfrm>
            <a:off x="7608168" y="5085184"/>
            <a:ext cx="1440160" cy="13681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Düz Bağlayıcı"/>
          <p:cNvCxnSpPr/>
          <p:nvPr/>
        </p:nvCxnSpPr>
        <p:spPr>
          <a:xfrm flipH="1">
            <a:off x="7680176" y="5157192"/>
            <a:ext cx="1368152" cy="12241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2923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/>
      <p:bldP spid="6" grpId="0"/>
      <p:bldP spid="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66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QUESTİON FORM</a:t>
            </a:r>
            <a:endParaRPr lang="tr-TR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6699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/>
          </a:p>
          <a:p>
            <a:endParaRPr lang="tr-TR" dirty="0" smtClean="0">
              <a:solidFill>
                <a:srgbClr val="FF6699"/>
              </a:solidFill>
            </a:endParaRPr>
          </a:p>
          <a:p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66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DİD</a:t>
            </a:r>
            <a:endParaRPr lang="tr-TR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6699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3 Sağ Ok"/>
          <p:cNvSpPr/>
          <p:nvPr/>
        </p:nvSpPr>
        <p:spPr>
          <a:xfrm>
            <a:off x="3215680" y="3284984"/>
            <a:ext cx="936104" cy="864096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4 Dikdörtgen"/>
          <p:cNvSpPr/>
          <p:nvPr/>
        </p:nvSpPr>
        <p:spPr>
          <a:xfrm>
            <a:off x="4223792" y="1844825"/>
            <a:ext cx="45720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66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I</a:t>
            </a:r>
          </a:p>
          <a:p>
            <a:r>
              <a:rPr lang="tr-TR" altLang="en-US" sz="32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66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You</a:t>
            </a:r>
            <a:endParaRPr lang="tr-TR" alt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6699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  <a:p>
            <a:r>
              <a:rPr lang="tr-TR" alt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66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He</a:t>
            </a:r>
          </a:p>
          <a:p>
            <a:r>
              <a:rPr lang="tr-TR" altLang="en-US" sz="32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66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She</a:t>
            </a:r>
            <a:endParaRPr lang="tr-TR" alt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6699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  <a:p>
            <a:r>
              <a:rPr lang="tr-TR" altLang="en-US" sz="32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66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It</a:t>
            </a:r>
            <a:endParaRPr lang="tr-TR" alt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6699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  <a:p>
            <a:r>
              <a:rPr lang="tr-TR" altLang="en-US" sz="32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66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We</a:t>
            </a:r>
            <a:endParaRPr lang="tr-TR" alt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6699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  <a:p>
            <a:r>
              <a:rPr lang="tr-TR" altLang="en-US" sz="32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66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You</a:t>
            </a:r>
            <a:endParaRPr lang="tr-TR" alt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6699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  <a:p>
            <a:r>
              <a:rPr lang="tr-TR" altLang="en-US" sz="32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66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They</a:t>
            </a:r>
            <a:endParaRPr lang="tr-TR" alt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6699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5 Sağ Ayraç"/>
          <p:cNvSpPr/>
          <p:nvPr/>
        </p:nvSpPr>
        <p:spPr>
          <a:xfrm>
            <a:off x="5375920" y="2060848"/>
            <a:ext cx="432048" cy="3816424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Dikdörtgen"/>
          <p:cNvSpPr/>
          <p:nvPr/>
        </p:nvSpPr>
        <p:spPr>
          <a:xfrm>
            <a:off x="6023993" y="2780928"/>
            <a:ext cx="34339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altLang="en-US" sz="2800" b="1" dirty="0" err="1">
                <a:solidFill>
                  <a:srgbClr val="FF0000"/>
                </a:solidFill>
                <a:latin typeface="Comic Sans MS" pitchFamily="66" charset="0"/>
              </a:rPr>
              <a:t>find</a:t>
            </a:r>
            <a:r>
              <a:rPr lang="tr-TR" altLang="en-US" sz="2800" dirty="0">
                <a:latin typeface="Comic Sans MS" pitchFamily="66" charset="0"/>
              </a:rPr>
              <a:t> </a:t>
            </a:r>
            <a:r>
              <a:rPr lang="tr-TR" altLang="en-US" sz="2800" dirty="0" err="1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your</a:t>
            </a:r>
            <a:r>
              <a:rPr lang="tr-TR" altLang="en-US" sz="280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tr-TR" altLang="en-US" sz="2800" dirty="0" err="1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umbrella</a:t>
            </a:r>
            <a:r>
              <a:rPr lang="tr-TR" altLang="en-US" sz="280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?</a:t>
            </a:r>
            <a:endParaRPr lang="en-US" altLang="en-US" sz="2800" dirty="0">
              <a:ln w="18415" cmpd="sng">
                <a:solidFill>
                  <a:schemeClr val="tx1"/>
                </a:solidFill>
                <a:prstDash val="solid"/>
              </a:ln>
              <a:latin typeface="Comic Sans MS" pitchFamily="66" charset="0"/>
            </a:endParaRPr>
          </a:p>
        </p:txBody>
      </p:sp>
      <p:sp>
        <p:nvSpPr>
          <p:cNvPr id="8" name="7 Dikdörtgen"/>
          <p:cNvSpPr/>
          <p:nvPr/>
        </p:nvSpPr>
        <p:spPr>
          <a:xfrm>
            <a:off x="5879976" y="3861049"/>
            <a:ext cx="457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en-US" sz="2000" dirty="0" smtClean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Yes</a:t>
            </a:r>
            <a:r>
              <a:rPr lang="en-US" altLang="en-US" sz="200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, I </a:t>
            </a:r>
            <a:r>
              <a:rPr lang="en-US" altLang="en-US" sz="2000" b="1" dirty="0">
                <a:solidFill>
                  <a:srgbClr val="FF0000"/>
                </a:solidFill>
                <a:latin typeface="Comic Sans MS" pitchFamily="66" charset="0"/>
              </a:rPr>
              <a:t>did</a:t>
            </a:r>
            <a:r>
              <a:rPr lang="en-US" altLang="en-US" sz="2000" b="1" dirty="0" smtClean="0">
                <a:solidFill>
                  <a:srgbClr val="FF0000"/>
                </a:solidFill>
                <a:latin typeface="Comic Sans MS" pitchFamily="66" charset="0"/>
              </a:rPr>
              <a:t>.</a:t>
            </a:r>
            <a:r>
              <a:rPr lang="en-US" alt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.</a:t>
            </a:r>
            <a:endParaRPr lang="tr-TR" altLang="en-US" sz="2000" dirty="0">
              <a:latin typeface="Comic Sans MS" pitchFamily="66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altLang="en-US" sz="200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No, I </a:t>
            </a:r>
            <a:r>
              <a:rPr lang="tr-TR" altLang="en-US" sz="2000" b="1" dirty="0" err="1">
                <a:solidFill>
                  <a:srgbClr val="FF0000"/>
                </a:solidFill>
                <a:latin typeface="Comic Sans MS" pitchFamily="66" charset="0"/>
              </a:rPr>
              <a:t>didn’t</a:t>
            </a:r>
            <a:r>
              <a:rPr lang="tr-TR" altLang="en-US" sz="2000" b="1" dirty="0">
                <a:solidFill>
                  <a:srgbClr val="FF0000"/>
                </a:solidFill>
                <a:latin typeface="Comic Sans MS" pitchFamily="66" charset="0"/>
              </a:rPr>
              <a:t>.</a:t>
            </a:r>
            <a:endParaRPr lang="en-US" altLang="en-US" sz="20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9" name="Picture 15" descr="um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72264" y="4869160"/>
            <a:ext cx="1727200" cy="170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60595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6" grpId="0" animBg="1"/>
      <p:bldP spid="7" grpId="0"/>
      <p:bldP spid="8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İçerik Yer Tutucusu 2"/>
          <p:cNvSpPr>
            <a:spLocks noGrp="1" noChangeArrowheads="1"/>
          </p:cNvSpPr>
          <p:nvPr>
            <p:ph idx="1"/>
          </p:nvPr>
        </p:nvSpPr>
        <p:spPr>
          <a:xfrm>
            <a:off x="222250" y="230188"/>
            <a:ext cx="11709400" cy="63754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tr-TR" altLang="tr-TR" sz="2400" b="1" dirty="0" smtClean="0">
                <a:solidFill>
                  <a:srgbClr val="FF0000"/>
                </a:solidFill>
              </a:rPr>
              <a:t>* </a:t>
            </a:r>
            <a:r>
              <a:rPr lang="tr-TR" altLang="tr-TR" sz="2400" b="1" dirty="0" err="1" smtClean="0">
                <a:solidFill>
                  <a:srgbClr val="FF0000"/>
                </a:solidFill>
              </a:rPr>
              <a:t>Did</a:t>
            </a:r>
            <a:r>
              <a:rPr lang="tr-TR" altLang="tr-TR" sz="2400" b="1" dirty="0" smtClean="0">
                <a:solidFill>
                  <a:srgbClr val="FF0000"/>
                </a:solidFill>
              </a:rPr>
              <a:t> </a:t>
            </a:r>
            <a:r>
              <a:rPr lang="tr-TR" altLang="tr-TR" sz="2400" b="1" dirty="0" err="1" smtClean="0">
                <a:solidFill>
                  <a:srgbClr val="FF0000"/>
                </a:solidFill>
              </a:rPr>
              <a:t>you</a:t>
            </a:r>
            <a:r>
              <a:rPr lang="tr-TR" altLang="tr-TR" sz="2400" b="1" dirty="0" smtClean="0">
                <a:solidFill>
                  <a:srgbClr val="FF0000"/>
                </a:solidFill>
              </a:rPr>
              <a:t> </a:t>
            </a:r>
            <a:r>
              <a:rPr lang="tr-TR" altLang="tr-TR" sz="2400" b="1" dirty="0" err="1" smtClean="0">
                <a:solidFill>
                  <a:srgbClr val="FF0000"/>
                </a:solidFill>
              </a:rPr>
              <a:t>watch</a:t>
            </a:r>
            <a:r>
              <a:rPr lang="tr-TR" altLang="tr-TR" sz="2400" b="1" dirty="0" smtClean="0">
                <a:solidFill>
                  <a:srgbClr val="FF0000"/>
                </a:solidFill>
              </a:rPr>
              <a:t> TV </a:t>
            </a:r>
            <a:r>
              <a:rPr lang="tr-TR" altLang="tr-TR" sz="2400" b="1" dirty="0" err="1" smtClean="0">
                <a:solidFill>
                  <a:srgbClr val="FF0000"/>
                </a:solidFill>
              </a:rPr>
              <a:t>yesterday</a:t>
            </a:r>
            <a:r>
              <a:rPr lang="tr-TR" altLang="tr-TR" sz="2400" b="1" dirty="0" smtClean="0">
                <a:solidFill>
                  <a:srgbClr val="FF0000"/>
                </a:solidFill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tr-TR" altLang="tr-TR" sz="2400" dirty="0" smtClean="0"/>
              <a:t>+</a:t>
            </a:r>
            <a:r>
              <a:rPr lang="tr-TR" altLang="tr-TR" sz="2400" dirty="0" err="1" smtClean="0"/>
              <a:t>Yes</a:t>
            </a:r>
            <a:r>
              <a:rPr lang="tr-TR" altLang="tr-TR" sz="2400" dirty="0" smtClean="0"/>
              <a:t>, I </a:t>
            </a:r>
            <a:r>
              <a:rPr lang="tr-TR" altLang="tr-TR" sz="2400" dirty="0" err="1" smtClean="0"/>
              <a:t>did</a:t>
            </a:r>
            <a:r>
              <a:rPr lang="tr-TR" altLang="tr-TR" sz="24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tr-TR" altLang="tr-TR" sz="2400" b="1" dirty="0" smtClean="0">
                <a:solidFill>
                  <a:srgbClr val="FF0000"/>
                </a:solidFill>
              </a:rPr>
              <a:t>*</a:t>
            </a:r>
            <a:r>
              <a:rPr lang="tr-TR" altLang="tr-TR" sz="2400" b="1" dirty="0" err="1" smtClean="0">
                <a:solidFill>
                  <a:srgbClr val="FF0000"/>
                </a:solidFill>
              </a:rPr>
              <a:t>Did</a:t>
            </a:r>
            <a:r>
              <a:rPr lang="tr-TR" altLang="tr-TR" sz="2400" b="1" dirty="0" smtClean="0">
                <a:solidFill>
                  <a:srgbClr val="FF0000"/>
                </a:solidFill>
              </a:rPr>
              <a:t> </a:t>
            </a:r>
            <a:r>
              <a:rPr lang="tr-TR" altLang="tr-TR" sz="2400" b="1" dirty="0" err="1" smtClean="0">
                <a:solidFill>
                  <a:srgbClr val="FF0000"/>
                </a:solidFill>
              </a:rPr>
              <a:t>you</a:t>
            </a:r>
            <a:r>
              <a:rPr lang="tr-TR" altLang="tr-TR" sz="2400" b="1" dirty="0" smtClean="0">
                <a:solidFill>
                  <a:srgbClr val="FF0000"/>
                </a:solidFill>
              </a:rPr>
              <a:t> </a:t>
            </a:r>
            <a:r>
              <a:rPr lang="tr-TR" altLang="tr-TR" sz="2400" b="1" dirty="0" err="1" smtClean="0">
                <a:solidFill>
                  <a:srgbClr val="FF0000"/>
                </a:solidFill>
              </a:rPr>
              <a:t>go</a:t>
            </a:r>
            <a:r>
              <a:rPr lang="tr-TR" altLang="tr-TR" sz="2400" b="1" dirty="0" smtClean="0">
                <a:solidFill>
                  <a:srgbClr val="FF0000"/>
                </a:solidFill>
              </a:rPr>
              <a:t> </a:t>
            </a:r>
            <a:r>
              <a:rPr lang="tr-TR" altLang="tr-TR" sz="2400" b="1" dirty="0" err="1" smtClean="0">
                <a:solidFill>
                  <a:srgbClr val="FF0000"/>
                </a:solidFill>
              </a:rPr>
              <a:t>to</a:t>
            </a:r>
            <a:r>
              <a:rPr lang="tr-TR" altLang="tr-TR" sz="2400" b="1" dirty="0" smtClean="0">
                <a:solidFill>
                  <a:srgbClr val="FF0000"/>
                </a:solidFill>
              </a:rPr>
              <a:t> </a:t>
            </a:r>
            <a:r>
              <a:rPr lang="tr-TR" altLang="tr-TR" sz="2400" b="1" dirty="0" err="1" smtClean="0">
                <a:solidFill>
                  <a:srgbClr val="FF0000"/>
                </a:solidFill>
              </a:rPr>
              <a:t>cinema</a:t>
            </a:r>
            <a:r>
              <a:rPr lang="tr-TR" altLang="tr-TR" sz="2400" b="1" dirty="0" smtClean="0">
                <a:solidFill>
                  <a:srgbClr val="FF0000"/>
                </a:solidFill>
              </a:rPr>
              <a:t> </a:t>
            </a:r>
            <a:r>
              <a:rPr lang="tr-TR" altLang="tr-TR" sz="2400" b="1" dirty="0" err="1" smtClean="0">
                <a:solidFill>
                  <a:srgbClr val="FF0000"/>
                </a:solidFill>
              </a:rPr>
              <a:t>last</a:t>
            </a:r>
            <a:r>
              <a:rPr lang="tr-TR" altLang="tr-TR" sz="2400" b="1" dirty="0" smtClean="0">
                <a:solidFill>
                  <a:srgbClr val="FF0000"/>
                </a:solidFill>
              </a:rPr>
              <a:t> </a:t>
            </a:r>
            <a:r>
              <a:rPr lang="tr-TR" altLang="tr-TR" sz="2400" b="1" dirty="0" err="1" smtClean="0">
                <a:solidFill>
                  <a:srgbClr val="FF0000"/>
                </a:solidFill>
              </a:rPr>
              <a:t>weekend</a:t>
            </a:r>
            <a:r>
              <a:rPr lang="tr-TR" altLang="tr-TR" sz="2400" b="1" dirty="0" smtClean="0">
                <a:solidFill>
                  <a:srgbClr val="FF0000"/>
                </a:solidFill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tr-TR" altLang="tr-TR" sz="2400" dirty="0" smtClean="0"/>
              <a:t>-No </a:t>
            </a:r>
            <a:r>
              <a:rPr lang="tr-TR" altLang="tr-TR" sz="2400" dirty="0" err="1" smtClean="0"/>
              <a:t>we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didn’t</a:t>
            </a:r>
            <a:r>
              <a:rPr lang="tr-TR" altLang="tr-TR" sz="24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tr-TR" altLang="tr-TR" sz="2400" b="1" dirty="0" smtClean="0">
                <a:solidFill>
                  <a:srgbClr val="FF0000"/>
                </a:solidFill>
              </a:rPr>
              <a:t>*</a:t>
            </a:r>
            <a:r>
              <a:rPr lang="tr-TR" altLang="tr-TR" sz="2400" b="1" dirty="0" err="1" smtClean="0">
                <a:solidFill>
                  <a:srgbClr val="FF0000"/>
                </a:solidFill>
              </a:rPr>
              <a:t>Did</a:t>
            </a:r>
            <a:r>
              <a:rPr lang="tr-TR" altLang="tr-TR" sz="2400" b="1" dirty="0" smtClean="0">
                <a:solidFill>
                  <a:srgbClr val="FF0000"/>
                </a:solidFill>
              </a:rPr>
              <a:t> </a:t>
            </a:r>
            <a:r>
              <a:rPr lang="tr-TR" altLang="tr-TR" sz="2400" b="1" dirty="0" err="1" smtClean="0">
                <a:solidFill>
                  <a:srgbClr val="FF0000"/>
                </a:solidFill>
              </a:rPr>
              <a:t>you</a:t>
            </a:r>
            <a:r>
              <a:rPr lang="tr-TR" altLang="tr-TR" sz="2400" b="1" dirty="0" smtClean="0">
                <a:solidFill>
                  <a:srgbClr val="FF0000"/>
                </a:solidFill>
              </a:rPr>
              <a:t> </a:t>
            </a:r>
            <a:r>
              <a:rPr lang="tr-TR" altLang="tr-TR" sz="2400" b="1" dirty="0" err="1" smtClean="0">
                <a:solidFill>
                  <a:srgbClr val="FF0000"/>
                </a:solidFill>
              </a:rPr>
              <a:t>help</a:t>
            </a:r>
            <a:r>
              <a:rPr lang="tr-TR" altLang="tr-TR" sz="2400" b="1" dirty="0" smtClean="0">
                <a:solidFill>
                  <a:srgbClr val="FF0000"/>
                </a:solidFill>
              </a:rPr>
              <a:t> </a:t>
            </a:r>
            <a:r>
              <a:rPr lang="tr-TR" altLang="tr-TR" sz="2400" b="1" dirty="0" err="1" smtClean="0">
                <a:solidFill>
                  <a:srgbClr val="FF0000"/>
                </a:solidFill>
              </a:rPr>
              <a:t>your</a:t>
            </a:r>
            <a:r>
              <a:rPr lang="tr-TR" altLang="tr-TR" sz="2400" b="1" dirty="0" smtClean="0">
                <a:solidFill>
                  <a:srgbClr val="FF0000"/>
                </a:solidFill>
              </a:rPr>
              <a:t> </a:t>
            </a:r>
            <a:r>
              <a:rPr lang="tr-TR" altLang="tr-TR" sz="2400" b="1" dirty="0" err="1" smtClean="0">
                <a:solidFill>
                  <a:srgbClr val="FF0000"/>
                </a:solidFill>
              </a:rPr>
              <a:t>mother</a:t>
            </a:r>
            <a:r>
              <a:rPr lang="tr-TR" altLang="tr-TR" sz="2400" b="1" dirty="0" smtClean="0">
                <a:solidFill>
                  <a:srgbClr val="FF0000"/>
                </a:solidFill>
              </a:rPr>
              <a:t> </a:t>
            </a:r>
            <a:r>
              <a:rPr lang="tr-TR" altLang="tr-TR" sz="2400" b="1" dirty="0" err="1" smtClean="0">
                <a:solidFill>
                  <a:srgbClr val="FF0000"/>
                </a:solidFill>
              </a:rPr>
              <a:t>yesterday</a:t>
            </a:r>
            <a:r>
              <a:rPr lang="tr-TR" altLang="tr-TR" sz="2400" b="1" dirty="0" smtClean="0">
                <a:solidFill>
                  <a:srgbClr val="FF0000"/>
                </a:solidFill>
              </a:rPr>
              <a:t> </a:t>
            </a:r>
            <a:r>
              <a:rPr lang="tr-TR" altLang="tr-TR" sz="2400" b="1" dirty="0" err="1" smtClean="0">
                <a:solidFill>
                  <a:srgbClr val="FF0000"/>
                </a:solidFill>
              </a:rPr>
              <a:t>evening</a:t>
            </a:r>
            <a:r>
              <a:rPr lang="tr-TR" altLang="tr-TR" sz="2400" b="1" dirty="0" smtClean="0">
                <a:solidFill>
                  <a:srgbClr val="FF0000"/>
                </a:solidFill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tr-TR" altLang="tr-TR" sz="2400" dirty="0" smtClean="0"/>
              <a:t>+</a:t>
            </a:r>
            <a:r>
              <a:rPr lang="tr-TR" altLang="tr-TR" sz="2400" dirty="0" err="1" smtClean="0"/>
              <a:t>Yes</a:t>
            </a:r>
            <a:r>
              <a:rPr lang="tr-TR" altLang="tr-TR" sz="2400" dirty="0" smtClean="0"/>
              <a:t>, I </a:t>
            </a:r>
            <a:r>
              <a:rPr lang="tr-TR" altLang="tr-TR" sz="2400" dirty="0" err="1" smtClean="0"/>
              <a:t>did</a:t>
            </a:r>
            <a:r>
              <a:rPr lang="tr-TR" altLang="tr-TR" sz="24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tr-TR" altLang="tr-TR" sz="2400" b="1" dirty="0" smtClean="0">
                <a:solidFill>
                  <a:srgbClr val="FF0000"/>
                </a:solidFill>
              </a:rPr>
              <a:t>* </a:t>
            </a:r>
            <a:r>
              <a:rPr lang="tr-TR" altLang="tr-TR" sz="2400" b="1" dirty="0" err="1" smtClean="0">
                <a:solidFill>
                  <a:srgbClr val="FF0000"/>
                </a:solidFill>
              </a:rPr>
              <a:t>Did</a:t>
            </a:r>
            <a:r>
              <a:rPr lang="tr-TR" altLang="tr-TR" sz="2400" b="1" dirty="0" smtClean="0">
                <a:solidFill>
                  <a:srgbClr val="FF0000"/>
                </a:solidFill>
              </a:rPr>
              <a:t> </a:t>
            </a:r>
            <a:r>
              <a:rPr lang="tr-TR" altLang="tr-TR" sz="2400" b="1" dirty="0" err="1" smtClean="0">
                <a:solidFill>
                  <a:srgbClr val="FF0000"/>
                </a:solidFill>
              </a:rPr>
              <a:t>your</a:t>
            </a:r>
            <a:r>
              <a:rPr lang="tr-TR" altLang="tr-TR" sz="2400" b="1" dirty="0" smtClean="0">
                <a:solidFill>
                  <a:srgbClr val="FF0000"/>
                </a:solidFill>
              </a:rPr>
              <a:t> </a:t>
            </a:r>
            <a:r>
              <a:rPr lang="tr-TR" altLang="tr-TR" sz="2400" b="1" dirty="0" err="1" smtClean="0">
                <a:solidFill>
                  <a:srgbClr val="FF0000"/>
                </a:solidFill>
              </a:rPr>
              <a:t>sister</a:t>
            </a:r>
            <a:r>
              <a:rPr lang="tr-TR" altLang="tr-TR" sz="2400" b="1" dirty="0" smtClean="0">
                <a:solidFill>
                  <a:srgbClr val="FF0000"/>
                </a:solidFill>
              </a:rPr>
              <a:t> </a:t>
            </a:r>
            <a:r>
              <a:rPr lang="tr-TR" altLang="tr-TR" sz="2400" b="1" dirty="0" err="1" smtClean="0">
                <a:solidFill>
                  <a:srgbClr val="FF0000"/>
                </a:solidFill>
              </a:rPr>
              <a:t>clean</a:t>
            </a:r>
            <a:r>
              <a:rPr lang="tr-TR" altLang="tr-TR" sz="2400" b="1" dirty="0" smtClean="0">
                <a:solidFill>
                  <a:srgbClr val="FF0000"/>
                </a:solidFill>
              </a:rPr>
              <a:t> her </a:t>
            </a:r>
            <a:r>
              <a:rPr lang="tr-TR" altLang="tr-TR" sz="2400" b="1" dirty="0" err="1" smtClean="0">
                <a:solidFill>
                  <a:srgbClr val="FF0000"/>
                </a:solidFill>
              </a:rPr>
              <a:t>room</a:t>
            </a:r>
            <a:r>
              <a:rPr lang="tr-TR" altLang="tr-TR" sz="2400" b="1" dirty="0" smtClean="0">
                <a:solidFill>
                  <a:srgbClr val="FF0000"/>
                </a:solidFill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tr-TR" altLang="tr-TR" sz="2400" dirty="0" smtClean="0"/>
              <a:t>-No, </a:t>
            </a:r>
            <a:r>
              <a:rPr lang="tr-TR" altLang="tr-TR" sz="2400" dirty="0" err="1" smtClean="0"/>
              <a:t>she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didn’t</a:t>
            </a:r>
            <a:r>
              <a:rPr lang="tr-TR" altLang="tr-TR" sz="2400" dirty="0" smtClean="0"/>
              <a:t>. </a:t>
            </a:r>
            <a:endParaRPr lang="en-US" alt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1926696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Unvan 1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0058400" cy="866775"/>
          </a:xfrm>
        </p:spPr>
        <p:txBody>
          <a:bodyPr/>
          <a:lstStyle/>
          <a:p>
            <a:r>
              <a:rPr lang="tr-TR" altLang="tr-TR" b="1" smtClean="0">
                <a:solidFill>
                  <a:srgbClr val="FF0000"/>
                </a:solidFill>
              </a:rPr>
              <a:t>EXAMPLES</a:t>
            </a:r>
            <a:endParaRPr altLang="tr-TR" b="1" smtClean="0">
              <a:solidFill>
                <a:srgbClr val="FF0000"/>
              </a:solidFill>
            </a:endParaRPr>
          </a:p>
        </p:txBody>
      </p:sp>
      <p:sp>
        <p:nvSpPr>
          <p:cNvPr id="19459" name="İçerik Yer Tutucusu 2"/>
          <p:cNvSpPr>
            <a:spLocks noGrp="1" noChangeArrowheads="1"/>
          </p:cNvSpPr>
          <p:nvPr>
            <p:ph idx="1"/>
          </p:nvPr>
        </p:nvSpPr>
        <p:spPr>
          <a:xfrm>
            <a:off x="239713" y="866775"/>
            <a:ext cx="11709400" cy="5773738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tr-TR" altLang="tr-TR" b="1" dirty="0" err="1" smtClean="0">
                <a:solidFill>
                  <a:srgbClr val="FF0000"/>
                </a:solidFill>
              </a:rPr>
              <a:t>Where</a:t>
            </a:r>
            <a:r>
              <a:rPr lang="tr-TR" altLang="tr-TR" b="1" dirty="0" smtClean="0">
                <a:solidFill>
                  <a:srgbClr val="FF0000"/>
                </a:solidFill>
              </a:rPr>
              <a:t> </a:t>
            </a:r>
            <a:r>
              <a:rPr lang="tr-TR" altLang="tr-TR" b="1" dirty="0" err="1" smtClean="0">
                <a:solidFill>
                  <a:srgbClr val="FF0000"/>
                </a:solidFill>
              </a:rPr>
              <a:t>did</a:t>
            </a:r>
            <a:r>
              <a:rPr lang="tr-TR" altLang="tr-TR" b="1" dirty="0" smtClean="0">
                <a:solidFill>
                  <a:srgbClr val="FF0000"/>
                </a:solidFill>
              </a:rPr>
              <a:t> </a:t>
            </a:r>
            <a:r>
              <a:rPr lang="tr-TR" altLang="tr-TR" b="1" dirty="0" err="1" smtClean="0">
                <a:solidFill>
                  <a:srgbClr val="FF0000"/>
                </a:solidFill>
              </a:rPr>
              <a:t>you</a:t>
            </a:r>
            <a:r>
              <a:rPr lang="tr-TR" altLang="tr-TR" b="1" dirty="0" smtClean="0">
                <a:solidFill>
                  <a:srgbClr val="FF0000"/>
                </a:solidFill>
              </a:rPr>
              <a:t> </a:t>
            </a:r>
            <a:r>
              <a:rPr lang="tr-TR" altLang="tr-TR" b="1" dirty="0" err="1" smtClean="0">
                <a:solidFill>
                  <a:srgbClr val="FF0000"/>
                </a:solidFill>
              </a:rPr>
              <a:t>go</a:t>
            </a:r>
            <a:r>
              <a:rPr lang="tr-TR" altLang="tr-TR" b="1" dirty="0" smtClean="0">
                <a:solidFill>
                  <a:srgbClr val="FF0000"/>
                </a:solidFill>
              </a:rPr>
              <a:t> </a:t>
            </a:r>
            <a:r>
              <a:rPr lang="tr-TR" altLang="tr-TR" b="1" dirty="0" err="1" smtClean="0">
                <a:solidFill>
                  <a:srgbClr val="FF0000"/>
                </a:solidFill>
              </a:rPr>
              <a:t>yesterday</a:t>
            </a:r>
            <a:r>
              <a:rPr lang="tr-TR" altLang="tr-TR" b="1" dirty="0" smtClean="0">
                <a:solidFill>
                  <a:srgbClr val="FF0000"/>
                </a:solidFill>
              </a:rPr>
              <a:t>? (</a:t>
            </a:r>
            <a:r>
              <a:rPr lang="tr-TR" altLang="tr-TR" b="1" dirty="0" err="1" smtClean="0">
                <a:solidFill>
                  <a:srgbClr val="FF0000"/>
                </a:solidFill>
              </a:rPr>
              <a:t>cinema</a:t>
            </a:r>
            <a:r>
              <a:rPr lang="tr-TR" altLang="tr-TR" b="1" dirty="0" smtClean="0">
                <a:solidFill>
                  <a:srgbClr val="FF0000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tr-TR" altLang="tr-TR" dirty="0" smtClean="0"/>
              <a:t>- I </a:t>
            </a:r>
            <a:r>
              <a:rPr lang="tr-TR" altLang="tr-TR" dirty="0" err="1" smtClean="0"/>
              <a:t>went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to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cinema</a:t>
            </a:r>
            <a:r>
              <a:rPr lang="tr-TR" altLang="tr-TR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tr-TR" altLang="tr-TR" b="1" dirty="0" smtClean="0">
                <a:solidFill>
                  <a:srgbClr val="FF0000"/>
                </a:solidFill>
              </a:rPr>
              <a:t>How </a:t>
            </a:r>
            <a:r>
              <a:rPr lang="tr-TR" altLang="tr-TR" b="1" dirty="0" err="1" smtClean="0">
                <a:solidFill>
                  <a:srgbClr val="FF0000"/>
                </a:solidFill>
              </a:rPr>
              <a:t>was</a:t>
            </a:r>
            <a:r>
              <a:rPr lang="tr-TR" altLang="tr-TR" b="1" dirty="0" smtClean="0">
                <a:solidFill>
                  <a:srgbClr val="FF0000"/>
                </a:solidFill>
              </a:rPr>
              <a:t> </a:t>
            </a:r>
            <a:r>
              <a:rPr lang="tr-TR" altLang="tr-TR" b="1" dirty="0" err="1" smtClean="0">
                <a:solidFill>
                  <a:srgbClr val="FF0000"/>
                </a:solidFill>
              </a:rPr>
              <a:t>your</a:t>
            </a:r>
            <a:r>
              <a:rPr lang="tr-TR" altLang="tr-TR" b="1" dirty="0" smtClean="0">
                <a:solidFill>
                  <a:srgbClr val="FF0000"/>
                </a:solidFill>
              </a:rPr>
              <a:t> </a:t>
            </a:r>
            <a:r>
              <a:rPr lang="tr-TR" altLang="tr-TR" b="1" dirty="0" err="1" smtClean="0">
                <a:solidFill>
                  <a:srgbClr val="FF0000"/>
                </a:solidFill>
              </a:rPr>
              <a:t>day</a:t>
            </a:r>
            <a:r>
              <a:rPr lang="tr-TR" altLang="tr-TR" b="1" dirty="0" smtClean="0">
                <a:solidFill>
                  <a:srgbClr val="FF0000"/>
                </a:solidFill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tr-TR" altLang="tr-TR" dirty="0" smtClean="0"/>
              <a:t>- </a:t>
            </a:r>
            <a:r>
              <a:rPr lang="tr-TR" altLang="tr-TR" dirty="0" err="1" smtClean="0"/>
              <a:t>It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was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tiring</a:t>
            </a:r>
            <a:r>
              <a:rPr lang="tr-TR" altLang="tr-TR" dirty="0" smtClean="0"/>
              <a:t> but </a:t>
            </a:r>
            <a:r>
              <a:rPr lang="tr-TR" altLang="tr-TR" dirty="0" err="1" smtClean="0"/>
              <a:t>good</a:t>
            </a:r>
            <a:r>
              <a:rPr lang="tr-TR" altLang="tr-TR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tr-TR" altLang="tr-TR" b="1" dirty="0" err="1" smtClean="0">
                <a:solidFill>
                  <a:srgbClr val="FF0000"/>
                </a:solidFill>
              </a:rPr>
              <a:t>What</a:t>
            </a:r>
            <a:r>
              <a:rPr lang="tr-TR" altLang="tr-TR" b="1" dirty="0" smtClean="0">
                <a:solidFill>
                  <a:srgbClr val="FF0000"/>
                </a:solidFill>
              </a:rPr>
              <a:t> </a:t>
            </a:r>
            <a:r>
              <a:rPr lang="tr-TR" altLang="tr-TR" b="1" dirty="0" err="1" smtClean="0">
                <a:solidFill>
                  <a:srgbClr val="FF0000"/>
                </a:solidFill>
              </a:rPr>
              <a:t>did</a:t>
            </a:r>
            <a:r>
              <a:rPr lang="tr-TR" altLang="tr-TR" b="1" dirty="0" smtClean="0">
                <a:solidFill>
                  <a:srgbClr val="FF0000"/>
                </a:solidFill>
              </a:rPr>
              <a:t> </a:t>
            </a:r>
            <a:r>
              <a:rPr lang="tr-TR" altLang="tr-TR" b="1" dirty="0" err="1" smtClean="0">
                <a:solidFill>
                  <a:srgbClr val="FF0000"/>
                </a:solidFill>
              </a:rPr>
              <a:t>you</a:t>
            </a:r>
            <a:r>
              <a:rPr lang="tr-TR" altLang="tr-TR" b="1" dirty="0" smtClean="0">
                <a:solidFill>
                  <a:srgbClr val="FF0000"/>
                </a:solidFill>
              </a:rPr>
              <a:t> do </a:t>
            </a:r>
            <a:r>
              <a:rPr lang="tr-TR" altLang="tr-TR" b="1" dirty="0" err="1" smtClean="0">
                <a:solidFill>
                  <a:srgbClr val="FF0000"/>
                </a:solidFill>
              </a:rPr>
              <a:t>last</a:t>
            </a:r>
            <a:r>
              <a:rPr lang="tr-TR" altLang="tr-TR" b="1" dirty="0" smtClean="0">
                <a:solidFill>
                  <a:srgbClr val="FF0000"/>
                </a:solidFill>
              </a:rPr>
              <a:t> </a:t>
            </a:r>
            <a:r>
              <a:rPr lang="tr-TR" altLang="tr-TR" b="1" dirty="0" err="1" smtClean="0">
                <a:solidFill>
                  <a:srgbClr val="FF0000"/>
                </a:solidFill>
              </a:rPr>
              <a:t>evening</a:t>
            </a:r>
            <a:r>
              <a:rPr lang="tr-TR" altLang="tr-TR" b="1" dirty="0" smtClean="0">
                <a:solidFill>
                  <a:srgbClr val="FF0000"/>
                </a:solidFill>
              </a:rPr>
              <a:t>? (</a:t>
            </a:r>
            <a:r>
              <a:rPr lang="tr-TR" altLang="tr-TR" b="1" dirty="0" err="1" smtClean="0">
                <a:solidFill>
                  <a:srgbClr val="FF0000"/>
                </a:solidFill>
              </a:rPr>
              <a:t>have</a:t>
            </a:r>
            <a:r>
              <a:rPr lang="tr-TR" altLang="tr-TR" b="1" dirty="0" smtClean="0">
                <a:solidFill>
                  <a:srgbClr val="FF0000"/>
                </a:solidFill>
              </a:rPr>
              <a:t> </a:t>
            </a:r>
            <a:r>
              <a:rPr lang="tr-TR" altLang="tr-TR" b="1" dirty="0" err="1" smtClean="0">
                <a:solidFill>
                  <a:srgbClr val="FF0000"/>
                </a:solidFill>
              </a:rPr>
              <a:t>dinner</a:t>
            </a:r>
            <a:r>
              <a:rPr lang="tr-TR" altLang="tr-TR" b="1" dirty="0" smtClean="0">
                <a:solidFill>
                  <a:srgbClr val="FF0000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tr-TR" altLang="tr-TR" dirty="0" smtClean="0"/>
              <a:t>- </a:t>
            </a:r>
            <a:r>
              <a:rPr lang="tr-TR" altLang="tr-TR" dirty="0" err="1" smtClean="0"/>
              <a:t>We</a:t>
            </a:r>
            <a:r>
              <a:rPr lang="tr-TR" altLang="tr-TR" dirty="0" smtClean="0"/>
              <a:t> had </a:t>
            </a:r>
            <a:r>
              <a:rPr lang="tr-TR" altLang="tr-TR" dirty="0" err="1" smtClean="0"/>
              <a:t>dinner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with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my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family</a:t>
            </a:r>
            <a:r>
              <a:rPr lang="tr-TR" altLang="tr-TR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tr-TR" altLang="tr-TR" b="1" dirty="0" err="1" smtClean="0">
                <a:solidFill>
                  <a:srgbClr val="FF0000"/>
                </a:solidFill>
              </a:rPr>
              <a:t>When</a:t>
            </a:r>
            <a:r>
              <a:rPr lang="tr-TR" altLang="tr-TR" b="1" dirty="0" smtClean="0">
                <a:solidFill>
                  <a:srgbClr val="FF0000"/>
                </a:solidFill>
              </a:rPr>
              <a:t> </a:t>
            </a:r>
            <a:r>
              <a:rPr lang="tr-TR" altLang="tr-TR" b="1" dirty="0" err="1" smtClean="0">
                <a:solidFill>
                  <a:srgbClr val="FF0000"/>
                </a:solidFill>
              </a:rPr>
              <a:t>did</a:t>
            </a:r>
            <a:r>
              <a:rPr lang="tr-TR" altLang="tr-TR" b="1" dirty="0" smtClean="0">
                <a:solidFill>
                  <a:srgbClr val="FF0000"/>
                </a:solidFill>
              </a:rPr>
              <a:t> </a:t>
            </a:r>
            <a:r>
              <a:rPr lang="tr-TR" altLang="tr-TR" b="1" dirty="0" err="1" smtClean="0">
                <a:solidFill>
                  <a:srgbClr val="FF0000"/>
                </a:solidFill>
              </a:rPr>
              <a:t>you</a:t>
            </a:r>
            <a:r>
              <a:rPr lang="tr-TR" altLang="tr-TR" b="1" dirty="0" smtClean="0">
                <a:solidFill>
                  <a:srgbClr val="FF0000"/>
                </a:solidFill>
              </a:rPr>
              <a:t> do </a:t>
            </a:r>
            <a:r>
              <a:rPr lang="tr-TR" altLang="tr-TR" b="1" dirty="0" err="1" smtClean="0">
                <a:solidFill>
                  <a:srgbClr val="FF0000"/>
                </a:solidFill>
              </a:rPr>
              <a:t>your</a:t>
            </a:r>
            <a:r>
              <a:rPr lang="tr-TR" altLang="tr-TR" b="1" dirty="0" smtClean="0">
                <a:solidFill>
                  <a:srgbClr val="FF0000"/>
                </a:solidFill>
              </a:rPr>
              <a:t> </a:t>
            </a:r>
            <a:r>
              <a:rPr lang="tr-TR" altLang="tr-TR" b="1" dirty="0" err="1" smtClean="0">
                <a:solidFill>
                  <a:srgbClr val="FF0000"/>
                </a:solidFill>
              </a:rPr>
              <a:t>homework</a:t>
            </a:r>
            <a:r>
              <a:rPr lang="tr-TR" altLang="tr-TR" b="1" dirty="0" smtClean="0">
                <a:solidFill>
                  <a:srgbClr val="FF0000"/>
                </a:solidFill>
              </a:rPr>
              <a:t>?(</a:t>
            </a:r>
            <a:r>
              <a:rPr lang="tr-TR" altLang="tr-TR" b="1" dirty="0" err="1" smtClean="0">
                <a:solidFill>
                  <a:srgbClr val="FF0000"/>
                </a:solidFill>
              </a:rPr>
              <a:t>Last</a:t>
            </a:r>
            <a:r>
              <a:rPr lang="tr-TR" altLang="tr-TR" b="1" dirty="0" smtClean="0">
                <a:solidFill>
                  <a:srgbClr val="FF0000"/>
                </a:solidFill>
              </a:rPr>
              <a:t> </a:t>
            </a:r>
            <a:r>
              <a:rPr lang="tr-TR" altLang="tr-TR" b="1" dirty="0" err="1" smtClean="0">
                <a:solidFill>
                  <a:srgbClr val="FF0000"/>
                </a:solidFill>
              </a:rPr>
              <a:t>weekend</a:t>
            </a:r>
            <a:r>
              <a:rPr lang="tr-TR" altLang="tr-TR" b="1" dirty="0" smtClean="0">
                <a:solidFill>
                  <a:srgbClr val="FF0000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tr-TR" altLang="tr-TR" dirty="0" smtClean="0"/>
              <a:t>- I </a:t>
            </a:r>
            <a:r>
              <a:rPr lang="tr-TR" altLang="tr-TR" dirty="0" err="1" smtClean="0"/>
              <a:t>did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my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homework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last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weekend</a:t>
            </a:r>
            <a:r>
              <a:rPr lang="tr-TR" altLang="tr-TR" dirty="0" smtClean="0"/>
              <a:t>.</a:t>
            </a:r>
            <a:endParaRPr lang="en-US" altLang="tr-TR" dirty="0" smtClean="0"/>
          </a:p>
        </p:txBody>
      </p:sp>
    </p:spTree>
    <p:extLst>
      <p:ext uri="{BB962C8B-B14F-4D97-AF65-F5344CB8AC3E}">
        <p14:creationId xmlns:p14="http://schemas.microsoft.com/office/powerpoint/2010/main" val="215075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>
                <a:solidFill>
                  <a:srgbClr val="0070C0"/>
                </a:solidFill>
              </a:rPr>
              <a:t>EXERCISES</a:t>
            </a:r>
            <a:endParaRPr lang="tr-TR" dirty="0">
              <a:solidFill>
                <a:srgbClr val="0070C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838200" y="1291771"/>
            <a:ext cx="10515600" cy="4885192"/>
          </a:xfrm>
        </p:spPr>
        <p:txBody>
          <a:bodyPr>
            <a:normAutofit fontScale="62500" lnSpcReduction="20000"/>
          </a:bodyPr>
          <a:lstStyle/>
          <a:p>
            <a:r>
              <a:rPr lang="en-US" sz="3600" dirty="0">
                <a:ln>
                  <a:solidFill>
                    <a:srgbClr val="0070C0"/>
                  </a:solidFill>
                </a:ln>
              </a:rPr>
              <a:t>We_________________(have) rice for lunch yesterday.</a:t>
            </a:r>
          </a:p>
          <a:p>
            <a:r>
              <a:rPr lang="en-US" sz="3600" dirty="0">
                <a:ln>
                  <a:solidFill>
                    <a:srgbClr val="0070C0"/>
                  </a:solidFill>
                </a:ln>
              </a:rPr>
              <a:t> </a:t>
            </a:r>
          </a:p>
          <a:p>
            <a:r>
              <a:rPr lang="en-US" sz="3600" dirty="0">
                <a:ln>
                  <a:solidFill>
                    <a:srgbClr val="0070C0"/>
                  </a:solidFill>
                </a:ln>
              </a:rPr>
              <a:t>I</a:t>
            </a:r>
            <a:r>
              <a:rPr lang="en-US" sz="3600" dirty="0" smtClean="0">
                <a:ln>
                  <a:solidFill>
                    <a:srgbClr val="0070C0"/>
                  </a:solidFill>
                </a:ln>
              </a:rPr>
              <a:t>_________________(</a:t>
            </a:r>
            <a:r>
              <a:rPr lang="tr-TR" sz="3600" dirty="0" smtClean="0">
                <a:ln>
                  <a:solidFill>
                    <a:srgbClr val="0070C0"/>
                  </a:solidFill>
                </a:ln>
              </a:rPr>
              <a:t>not,</a:t>
            </a:r>
            <a:r>
              <a:rPr lang="en-US" sz="3600" dirty="0" smtClean="0">
                <a:ln>
                  <a:solidFill>
                    <a:srgbClr val="0070C0"/>
                  </a:solidFill>
                </a:ln>
              </a:rPr>
              <a:t>buy</a:t>
            </a:r>
            <a:r>
              <a:rPr lang="en-US" sz="3600" dirty="0">
                <a:ln>
                  <a:solidFill>
                    <a:srgbClr val="0070C0"/>
                  </a:solidFill>
                </a:ln>
              </a:rPr>
              <a:t>) three kilos of apples last Saturday.</a:t>
            </a:r>
          </a:p>
          <a:p>
            <a:r>
              <a:rPr lang="en-US" sz="3600" dirty="0">
                <a:ln>
                  <a:solidFill>
                    <a:srgbClr val="0070C0"/>
                  </a:solidFill>
                </a:ln>
              </a:rPr>
              <a:t> </a:t>
            </a:r>
          </a:p>
          <a:p>
            <a:r>
              <a:rPr lang="en-US" sz="3600" dirty="0" smtClean="0">
                <a:ln>
                  <a:solidFill>
                    <a:srgbClr val="0070C0"/>
                  </a:solidFill>
                </a:ln>
              </a:rPr>
              <a:t>_______</a:t>
            </a:r>
            <a:r>
              <a:rPr lang="tr-TR" sz="3600" dirty="0" smtClean="0">
                <a:ln>
                  <a:solidFill>
                    <a:srgbClr val="0070C0"/>
                  </a:solidFill>
                </a:ln>
              </a:rPr>
              <a:t> </a:t>
            </a:r>
            <a:r>
              <a:rPr lang="tr-TR" sz="3600" dirty="0" err="1" smtClean="0">
                <a:ln>
                  <a:solidFill>
                    <a:srgbClr val="0070C0"/>
                  </a:solidFill>
                </a:ln>
              </a:rPr>
              <a:t>she</a:t>
            </a:r>
            <a:r>
              <a:rPr lang="tr-TR" sz="3600" dirty="0" smtClean="0">
                <a:ln>
                  <a:solidFill>
                    <a:srgbClr val="0070C0"/>
                  </a:solidFill>
                </a:ln>
              </a:rPr>
              <a:t> </a:t>
            </a:r>
            <a:r>
              <a:rPr lang="en-US" sz="3600" dirty="0" smtClean="0">
                <a:ln>
                  <a:solidFill>
                    <a:srgbClr val="0070C0"/>
                  </a:solidFill>
                </a:ln>
              </a:rPr>
              <a:t>__________(</a:t>
            </a:r>
            <a:r>
              <a:rPr lang="en-US" sz="3600" dirty="0">
                <a:ln>
                  <a:solidFill>
                    <a:srgbClr val="0070C0"/>
                  </a:solidFill>
                </a:ln>
              </a:rPr>
              <a:t>see) me five days ago.</a:t>
            </a:r>
          </a:p>
          <a:p>
            <a:r>
              <a:rPr lang="en-US" sz="3600" dirty="0">
                <a:ln>
                  <a:solidFill>
                    <a:srgbClr val="0070C0"/>
                  </a:solidFill>
                </a:ln>
              </a:rPr>
              <a:t> </a:t>
            </a:r>
          </a:p>
          <a:p>
            <a:r>
              <a:rPr lang="en-US" sz="3600" dirty="0" err="1">
                <a:ln>
                  <a:solidFill>
                    <a:srgbClr val="0070C0"/>
                  </a:solidFill>
                </a:ln>
              </a:rPr>
              <a:t>Erdem</a:t>
            </a:r>
            <a:r>
              <a:rPr lang="en-US" sz="3600" dirty="0">
                <a:ln>
                  <a:solidFill>
                    <a:srgbClr val="0070C0"/>
                  </a:solidFill>
                </a:ln>
              </a:rPr>
              <a:t>_________________(bring) his sister to the party yesterday.</a:t>
            </a:r>
          </a:p>
          <a:p>
            <a:r>
              <a:rPr lang="en-US" sz="3600" dirty="0">
                <a:ln>
                  <a:solidFill>
                    <a:srgbClr val="0070C0"/>
                  </a:solidFill>
                </a:ln>
              </a:rPr>
              <a:t> </a:t>
            </a:r>
          </a:p>
          <a:p>
            <a:r>
              <a:rPr lang="tr-TR" sz="3600" dirty="0" smtClean="0">
                <a:ln>
                  <a:solidFill>
                    <a:srgbClr val="0070C0"/>
                  </a:solidFill>
                </a:ln>
              </a:rPr>
              <a:t>_______</a:t>
            </a:r>
            <a:r>
              <a:rPr lang="tr-TR" sz="3600" dirty="0" smtClean="0">
                <a:ln>
                  <a:solidFill>
                    <a:srgbClr val="0070C0"/>
                  </a:solidFill>
                </a:ln>
              </a:rPr>
              <a:t> </a:t>
            </a:r>
            <a:r>
              <a:rPr lang="tr-TR" sz="3600" dirty="0" err="1" smtClean="0">
                <a:ln>
                  <a:solidFill>
                    <a:srgbClr val="0070C0"/>
                  </a:solidFill>
                </a:ln>
              </a:rPr>
              <a:t>the</a:t>
            </a:r>
            <a:r>
              <a:rPr lang="tr-TR" sz="3600" dirty="0" smtClean="0">
                <a:ln>
                  <a:solidFill>
                    <a:srgbClr val="0070C0"/>
                  </a:solidFill>
                </a:ln>
              </a:rPr>
              <a:t> </a:t>
            </a:r>
            <a:r>
              <a:rPr lang="tr-TR" sz="3600" dirty="0" err="1" smtClean="0">
                <a:ln>
                  <a:solidFill>
                    <a:srgbClr val="0070C0"/>
                  </a:solidFill>
                </a:ln>
              </a:rPr>
              <a:t>police</a:t>
            </a:r>
            <a:r>
              <a:rPr lang="en-US" sz="3600" dirty="0" smtClean="0">
                <a:ln>
                  <a:solidFill>
                    <a:srgbClr val="0070C0"/>
                  </a:solidFill>
                </a:ln>
              </a:rPr>
              <a:t> </a:t>
            </a:r>
            <a:r>
              <a:rPr lang="tr-TR" sz="3600" dirty="0" smtClean="0">
                <a:ln>
                  <a:solidFill>
                    <a:srgbClr val="0070C0"/>
                  </a:solidFill>
                </a:ln>
              </a:rPr>
              <a:t>________ </a:t>
            </a:r>
            <a:r>
              <a:rPr lang="en-US" sz="3600" dirty="0" smtClean="0">
                <a:ln>
                  <a:solidFill>
                    <a:srgbClr val="0070C0"/>
                  </a:solidFill>
                </a:ln>
              </a:rPr>
              <a:t>(catch</a:t>
            </a:r>
            <a:r>
              <a:rPr lang="en-US" sz="3600" dirty="0">
                <a:ln>
                  <a:solidFill>
                    <a:srgbClr val="0070C0"/>
                  </a:solidFill>
                </a:ln>
              </a:rPr>
              <a:t>) the </a:t>
            </a:r>
            <a:r>
              <a:rPr lang="en-US" sz="3600" dirty="0" smtClean="0">
                <a:ln>
                  <a:solidFill>
                    <a:srgbClr val="0070C0"/>
                  </a:solidFill>
                </a:ln>
              </a:rPr>
              <a:t>robbers</a:t>
            </a:r>
            <a:r>
              <a:rPr lang="tr-TR" sz="3600" dirty="0" smtClean="0">
                <a:ln>
                  <a:solidFill>
                    <a:srgbClr val="0070C0"/>
                  </a:solidFill>
                </a:ln>
              </a:rPr>
              <a:t>?</a:t>
            </a:r>
            <a:endParaRPr lang="en-US" sz="3600" dirty="0">
              <a:ln>
                <a:solidFill>
                  <a:srgbClr val="0070C0"/>
                </a:solidFill>
              </a:ln>
            </a:endParaRPr>
          </a:p>
          <a:p>
            <a:r>
              <a:rPr lang="en-US" sz="3600" dirty="0">
                <a:ln>
                  <a:solidFill>
                    <a:srgbClr val="0070C0"/>
                  </a:solidFill>
                </a:ln>
              </a:rPr>
              <a:t> </a:t>
            </a:r>
          </a:p>
          <a:p>
            <a:r>
              <a:rPr lang="en-US" sz="3600" dirty="0" err="1">
                <a:ln>
                  <a:solidFill>
                    <a:srgbClr val="0070C0"/>
                  </a:solidFill>
                </a:ln>
              </a:rPr>
              <a:t>Orhan</a:t>
            </a:r>
            <a:r>
              <a:rPr lang="en-US" sz="3600" dirty="0">
                <a:ln>
                  <a:solidFill>
                    <a:srgbClr val="0070C0"/>
                  </a:solidFill>
                </a:ln>
              </a:rPr>
              <a:t> </a:t>
            </a:r>
            <a:r>
              <a:rPr lang="en-US" sz="3600" dirty="0" err="1">
                <a:ln>
                  <a:solidFill>
                    <a:srgbClr val="0070C0"/>
                  </a:solidFill>
                </a:ln>
              </a:rPr>
              <a:t>Veli</a:t>
            </a:r>
            <a:r>
              <a:rPr lang="en-US" sz="3600" dirty="0" smtClean="0">
                <a:ln>
                  <a:solidFill>
                    <a:srgbClr val="0070C0"/>
                  </a:solidFill>
                </a:ln>
              </a:rPr>
              <a:t>______________________(</a:t>
            </a:r>
            <a:r>
              <a:rPr lang="tr-TR" sz="3600" smtClean="0">
                <a:ln>
                  <a:solidFill>
                    <a:srgbClr val="0070C0"/>
                  </a:solidFill>
                </a:ln>
              </a:rPr>
              <a:t>not,</a:t>
            </a:r>
            <a:r>
              <a:rPr lang="en-US" sz="3600" smtClean="0">
                <a:ln>
                  <a:solidFill>
                    <a:srgbClr val="0070C0"/>
                  </a:solidFill>
                </a:ln>
              </a:rPr>
              <a:t>write</a:t>
            </a:r>
            <a:r>
              <a:rPr lang="en-US" sz="3600" dirty="0">
                <a:ln>
                  <a:solidFill>
                    <a:srgbClr val="0070C0"/>
                  </a:solidFill>
                </a:ln>
              </a:rPr>
              <a:t>) many poems.</a:t>
            </a:r>
          </a:p>
          <a:p>
            <a:r>
              <a:rPr lang="en-US" sz="3600" dirty="0">
                <a:ln>
                  <a:solidFill>
                    <a:srgbClr val="0070C0"/>
                  </a:solidFill>
                </a:ln>
              </a:rPr>
              <a:t> </a:t>
            </a:r>
          </a:p>
          <a:p>
            <a:r>
              <a:rPr lang="en-US" sz="3600" dirty="0">
                <a:ln>
                  <a:solidFill>
                    <a:srgbClr val="0070C0"/>
                  </a:solidFill>
                </a:ln>
              </a:rPr>
              <a:t>I_________________(not, know) him before.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42777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599</TotalTime>
  <Words>1338</Words>
  <Application>Microsoft Office PowerPoint</Application>
  <PresentationFormat>Geniş ekran</PresentationFormat>
  <Paragraphs>408</Paragraphs>
  <Slides>51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10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51</vt:i4>
      </vt:variant>
    </vt:vector>
  </HeadingPairs>
  <TitlesOfParts>
    <vt:vector size="62" baseType="lpstr">
      <vt:lpstr>宋体</vt:lpstr>
      <vt:lpstr>Algerian</vt:lpstr>
      <vt:lpstr>Arial</vt:lpstr>
      <vt:lpstr>Calibri</vt:lpstr>
      <vt:lpstr>Calibri Light</vt:lpstr>
      <vt:lpstr>Century Gothic</vt:lpstr>
      <vt:lpstr>Comic Sans MS</vt:lpstr>
      <vt:lpstr>Times New Roman</vt:lpstr>
      <vt:lpstr>Verdana</vt:lpstr>
      <vt:lpstr>Wingdings</vt:lpstr>
      <vt:lpstr>Office Teması</vt:lpstr>
      <vt:lpstr>IMPORTANT WORDS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A)WAS/WERE FORM</vt:lpstr>
      <vt:lpstr>NEGATIVE (-)</vt:lpstr>
      <vt:lpstr>QUESTIONS(?)</vt:lpstr>
      <vt:lpstr>NOUN SENTENCES(İSİM CÜMLELERİ)</vt:lpstr>
      <vt:lpstr>EXERCISES</vt:lpstr>
      <vt:lpstr>Örnek soru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UNIT 3: BIOGRAPHIES</vt:lpstr>
      <vt:lpstr>NOT</vt:lpstr>
      <vt:lpstr>PowerPoint Sunusu</vt:lpstr>
      <vt:lpstr>PowerPoint Sunusu</vt:lpstr>
      <vt:lpstr>REGULAR VERBS (FORM)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EXERCISES</vt:lpstr>
      <vt:lpstr>NEGATİVE FORM</vt:lpstr>
      <vt:lpstr>QUESTİON FORM</vt:lpstr>
      <vt:lpstr>PowerPoint Sunusu</vt:lpstr>
      <vt:lpstr>EXAMPLES</vt:lpstr>
      <vt:lpstr>EXERCISES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PRFYYGZ</dc:creator>
  <cp:lastModifiedBy>PRFYYGZ</cp:lastModifiedBy>
  <cp:revision>59</cp:revision>
  <dcterms:created xsi:type="dcterms:W3CDTF">2019-10-27T05:26:56Z</dcterms:created>
  <dcterms:modified xsi:type="dcterms:W3CDTF">2019-10-30T18:14:22Z</dcterms:modified>
</cp:coreProperties>
</file>