
<file path=[Content_Types].xml><?xml version="1.0" encoding="utf-8"?>
<Types xmlns="http://schemas.openxmlformats.org/package/2006/content-types">
  <Default Extension="jfif" ContentType="image/j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96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7" r:id="rId4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A53BBA43-25B2-45A9-BDFD-B75CDCC5A8B4}" type="datetimeFigureOut">
              <a:rPr lang="tr-TR" smtClean="0"/>
              <a:t>23.04.2020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CBEC61E8-C027-4365-9A2F-816E1F0E153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311509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BBA43-25B2-45A9-BDFD-B75CDCC5A8B4}" type="datetimeFigureOut">
              <a:rPr lang="tr-TR" smtClean="0"/>
              <a:t>23.04.2020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C61E8-C027-4365-9A2F-816E1F0E153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813091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BBA43-25B2-45A9-BDFD-B75CDCC5A8B4}" type="datetimeFigureOut">
              <a:rPr lang="tr-TR" smtClean="0"/>
              <a:t>23.04.2020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C61E8-C027-4365-9A2F-816E1F0E153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415269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BBA43-25B2-45A9-BDFD-B75CDCC5A8B4}" type="datetimeFigureOut">
              <a:rPr lang="tr-TR" smtClean="0"/>
              <a:t>23.04.2020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C61E8-C027-4365-9A2F-816E1F0E153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006308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BBA43-25B2-45A9-BDFD-B75CDCC5A8B4}" type="datetimeFigureOut">
              <a:rPr lang="tr-TR" smtClean="0"/>
              <a:t>23.04.2020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C61E8-C027-4365-9A2F-816E1F0E153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433214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BBA43-25B2-45A9-BDFD-B75CDCC5A8B4}" type="datetimeFigureOut">
              <a:rPr lang="tr-TR" smtClean="0"/>
              <a:t>23.04.2020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C61E8-C027-4365-9A2F-816E1F0E153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6145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BBA43-25B2-45A9-BDFD-B75CDCC5A8B4}" type="datetimeFigureOut">
              <a:rPr lang="tr-TR" smtClean="0"/>
              <a:t>23.04.2020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C61E8-C027-4365-9A2F-816E1F0E153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354550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BBA43-25B2-45A9-BDFD-B75CDCC5A8B4}" type="datetimeFigureOut">
              <a:rPr lang="tr-TR" smtClean="0"/>
              <a:t>23.04.2020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C61E8-C027-4365-9A2F-816E1F0E153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51531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BBA43-25B2-45A9-BDFD-B75CDCC5A8B4}" type="datetimeFigureOut">
              <a:rPr lang="tr-TR" smtClean="0"/>
              <a:t>23.04.2020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C61E8-C027-4365-9A2F-816E1F0E153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811993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BBA43-25B2-45A9-BDFD-B75CDCC5A8B4}" type="datetimeFigureOut">
              <a:rPr lang="tr-TR" smtClean="0"/>
              <a:t>23.04.2020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C61E8-C027-4365-9A2F-816E1F0E153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845190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BBA43-25B2-45A9-BDFD-B75CDCC5A8B4}" type="datetimeFigureOut">
              <a:rPr lang="tr-TR" smtClean="0"/>
              <a:t>23.04.2020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C61E8-C027-4365-9A2F-816E1F0E153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332852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BBA43-25B2-45A9-BDFD-B75CDCC5A8B4}" type="datetimeFigureOut">
              <a:rPr lang="tr-TR" smtClean="0"/>
              <a:t>23.04.2020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C61E8-C027-4365-9A2F-816E1F0E153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410609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BBA43-25B2-45A9-BDFD-B75CDCC5A8B4}" type="datetimeFigureOut">
              <a:rPr lang="tr-TR" smtClean="0"/>
              <a:t>23.04.2020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C61E8-C027-4365-9A2F-816E1F0E153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611708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üt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BBA43-25B2-45A9-BDFD-B75CDCC5A8B4}" type="datetimeFigureOut">
              <a:rPr lang="tr-TR" smtClean="0"/>
              <a:t>23.04.2020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C61E8-C027-4365-9A2F-816E1F0E153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71256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Resim Sütu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BBA43-25B2-45A9-BDFD-B75CDCC5A8B4}" type="datetimeFigureOut">
              <a:rPr lang="tr-TR" smtClean="0"/>
              <a:t>23.04.2020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C61E8-C027-4365-9A2F-816E1F0E153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703363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A53BBA43-25B2-45A9-BDFD-B75CDCC5A8B4}" type="datetimeFigureOut">
              <a:rPr lang="tr-TR" smtClean="0"/>
              <a:t>23.04.2020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C61E8-C027-4365-9A2F-816E1F0E153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0436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A53BBA43-25B2-45A9-BDFD-B75CDCC5A8B4}" type="datetimeFigureOut">
              <a:rPr lang="tr-TR" smtClean="0"/>
              <a:t>23.04.2020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C61E8-C027-4365-9A2F-816E1F0E153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427271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A53BBA43-25B2-45A9-BDFD-B75CDCC5A8B4}" type="datetimeFigureOut">
              <a:rPr lang="tr-TR" smtClean="0"/>
              <a:t>23.04.2020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tr-TR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CBEC61E8-C027-4365-9A2F-816E1F0E153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20152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fif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fif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fi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PRESENT CONTINOUS TENSE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 smtClean="0"/>
              <a:t>ŞİMDİKİ ZAMAN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665260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QUESTION FORMS ( SORU CÜMLELERİ)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I </a:t>
            </a:r>
            <a:r>
              <a:rPr lang="tr-TR" dirty="0" smtClean="0">
                <a:solidFill>
                  <a:srgbClr val="FF0000"/>
                </a:solidFill>
              </a:rPr>
              <a:t>am</a:t>
            </a:r>
            <a:r>
              <a:rPr lang="tr-TR" dirty="0" smtClean="0"/>
              <a:t> </a:t>
            </a:r>
            <a:r>
              <a:rPr lang="tr-TR" dirty="0" err="1" smtClean="0"/>
              <a:t>rid</a:t>
            </a:r>
            <a:r>
              <a:rPr lang="tr-TR" dirty="0" err="1" smtClean="0">
                <a:solidFill>
                  <a:srgbClr val="FF0000"/>
                </a:solidFill>
              </a:rPr>
              <a:t>ing</a:t>
            </a:r>
            <a:r>
              <a:rPr lang="tr-TR" dirty="0" smtClean="0">
                <a:solidFill>
                  <a:srgbClr val="FF0000"/>
                </a:solidFill>
              </a:rPr>
              <a:t> </a:t>
            </a:r>
            <a:r>
              <a:rPr lang="tr-TR" dirty="0" smtClean="0"/>
              <a:t>a </a:t>
            </a:r>
            <a:r>
              <a:rPr lang="tr-TR" dirty="0" err="1" smtClean="0"/>
              <a:t>bike</a:t>
            </a:r>
            <a:r>
              <a:rPr lang="tr-TR" dirty="0" smtClean="0"/>
              <a:t> </a:t>
            </a:r>
            <a:r>
              <a:rPr lang="tr-TR" dirty="0" err="1" smtClean="0"/>
              <a:t>now</a:t>
            </a:r>
            <a:r>
              <a:rPr lang="tr-TR" dirty="0" smtClean="0"/>
              <a:t>.</a:t>
            </a:r>
          </a:p>
          <a:p>
            <a:r>
              <a:rPr lang="tr-TR" dirty="0" err="1" smtClean="0">
                <a:solidFill>
                  <a:srgbClr val="FF0000"/>
                </a:solidFill>
              </a:rPr>
              <a:t>Am</a:t>
            </a:r>
            <a:r>
              <a:rPr lang="tr-TR" dirty="0" smtClean="0">
                <a:solidFill>
                  <a:srgbClr val="FF0000"/>
                </a:solidFill>
              </a:rPr>
              <a:t> </a:t>
            </a:r>
            <a:r>
              <a:rPr lang="tr-TR" dirty="0" smtClean="0"/>
              <a:t>I </a:t>
            </a:r>
            <a:r>
              <a:rPr lang="tr-TR" dirty="0" err="1" smtClean="0"/>
              <a:t>rid</a:t>
            </a:r>
            <a:r>
              <a:rPr lang="tr-TR" dirty="0" err="1" smtClean="0">
                <a:solidFill>
                  <a:srgbClr val="FF0000"/>
                </a:solidFill>
              </a:rPr>
              <a:t>ing</a:t>
            </a:r>
            <a:r>
              <a:rPr lang="tr-TR" dirty="0" smtClean="0"/>
              <a:t> a </a:t>
            </a:r>
            <a:r>
              <a:rPr lang="tr-TR" dirty="0" err="1" smtClean="0"/>
              <a:t>bike</a:t>
            </a:r>
            <a:r>
              <a:rPr lang="tr-TR" dirty="0" smtClean="0"/>
              <a:t> </a:t>
            </a:r>
            <a:r>
              <a:rPr lang="tr-TR" dirty="0" err="1" smtClean="0"/>
              <a:t>now</a:t>
            </a:r>
            <a:r>
              <a:rPr lang="tr-TR" dirty="0" smtClean="0"/>
              <a:t>?</a:t>
            </a:r>
          </a:p>
          <a:p>
            <a:pPr marL="0" indent="0">
              <a:buNone/>
            </a:pPr>
            <a:endParaRPr lang="tr-TR" dirty="0" smtClean="0"/>
          </a:p>
          <a:p>
            <a:r>
              <a:rPr lang="tr-TR" dirty="0" err="1" smtClean="0"/>
              <a:t>She</a:t>
            </a:r>
            <a:r>
              <a:rPr lang="tr-TR" dirty="0" smtClean="0"/>
              <a:t> </a:t>
            </a:r>
            <a:r>
              <a:rPr lang="tr-TR" dirty="0" smtClean="0">
                <a:solidFill>
                  <a:srgbClr val="FF0000"/>
                </a:solidFill>
              </a:rPr>
              <a:t>is</a:t>
            </a:r>
            <a:r>
              <a:rPr lang="tr-TR" dirty="0" smtClean="0"/>
              <a:t> </a:t>
            </a:r>
            <a:r>
              <a:rPr lang="tr-TR" dirty="0" err="1" smtClean="0"/>
              <a:t>danc</a:t>
            </a:r>
            <a:r>
              <a:rPr lang="tr-TR" dirty="0" err="1" smtClean="0">
                <a:solidFill>
                  <a:srgbClr val="FF0000"/>
                </a:solidFill>
              </a:rPr>
              <a:t>ing</a:t>
            </a:r>
            <a:r>
              <a:rPr lang="tr-TR" dirty="0" smtClean="0"/>
              <a:t> at </a:t>
            </a:r>
            <a:r>
              <a:rPr lang="tr-TR" dirty="0" err="1" smtClean="0"/>
              <a:t>the</a:t>
            </a:r>
            <a:r>
              <a:rPr lang="tr-TR" dirty="0" smtClean="0"/>
              <a:t> moment.</a:t>
            </a:r>
          </a:p>
          <a:p>
            <a:r>
              <a:rPr lang="tr-TR" dirty="0" smtClean="0">
                <a:solidFill>
                  <a:srgbClr val="FF0000"/>
                </a:solidFill>
              </a:rPr>
              <a:t>Is </a:t>
            </a:r>
            <a:r>
              <a:rPr lang="tr-TR" dirty="0" err="1" smtClean="0"/>
              <a:t>she</a:t>
            </a:r>
            <a:r>
              <a:rPr lang="tr-TR" dirty="0" smtClean="0"/>
              <a:t> </a:t>
            </a:r>
            <a:r>
              <a:rPr lang="tr-TR" dirty="0" err="1" smtClean="0"/>
              <a:t>danc</a:t>
            </a:r>
            <a:r>
              <a:rPr lang="tr-TR" dirty="0" err="1" smtClean="0">
                <a:solidFill>
                  <a:srgbClr val="FF0000"/>
                </a:solidFill>
              </a:rPr>
              <a:t>ing</a:t>
            </a:r>
            <a:r>
              <a:rPr lang="tr-TR" dirty="0" smtClean="0">
                <a:solidFill>
                  <a:srgbClr val="FF0000"/>
                </a:solidFill>
              </a:rPr>
              <a:t> </a:t>
            </a:r>
            <a:r>
              <a:rPr lang="tr-TR" dirty="0" smtClean="0"/>
              <a:t>at </a:t>
            </a:r>
            <a:r>
              <a:rPr lang="tr-TR" dirty="0" err="1" smtClean="0"/>
              <a:t>the</a:t>
            </a:r>
            <a:r>
              <a:rPr lang="tr-TR" dirty="0" smtClean="0"/>
              <a:t> moment?</a:t>
            </a:r>
          </a:p>
          <a:p>
            <a:endParaRPr lang="tr-TR" dirty="0"/>
          </a:p>
          <a:p>
            <a:r>
              <a:rPr lang="tr-TR" dirty="0" err="1" smtClean="0"/>
              <a:t>They</a:t>
            </a:r>
            <a:r>
              <a:rPr lang="tr-TR" dirty="0" smtClean="0"/>
              <a:t> </a:t>
            </a:r>
            <a:r>
              <a:rPr lang="tr-TR" dirty="0" err="1" smtClean="0">
                <a:solidFill>
                  <a:srgbClr val="FF0000"/>
                </a:solidFill>
              </a:rPr>
              <a:t>are</a:t>
            </a:r>
            <a:r>
              <a:rPr lang="tr-TR" dirty="0" smtClean="0"/>
              <a:t> </a:t>
            </a:r>
            <a:r>
              <a:rPr lang="tr-TR" dirty="0" err="1" smtClean="0"/>
              <a:t>swimm</a:t>
            </a:r>
            <a:r>
              <a:rPr lang="tr-TR" dirty="0" err="1" smtClean="0">
                <a:solidFill>
                  <a:srgbClr val="FF0000"/>
                </a:solidFill>
              </a:rPr>
              <a:t>ing</a:t>
            </a:r>
            <a:r>
              <a:rPr lang="tr-TR" dirty="0" smtClean="0"/>
              <a:t> </a:t>
            </a:r>
            <a:r>
              <a:rPr lang="tr-TR" dirty="0" err="1" smtClean="0"/>
              <a:t>today</a:t>
            </a:r>
            <a:r>
              <a:rPr lang="tr-TR" dirty="0"/>
              <a:t>.</a:t>
            </a:r>
            <a:endParaRPr lang="tr-TR" dirty="0" smtClean="0"/>
          </a:p>
          <a:p>
            <a:r>
              <a:rPr lang="tr-TR" dirty="0" smtClean="0">
                <a:solidFill>
                  <a:srgbClr val="FF0000"/>
                </a:solidFill>
              </a:rPr>
              <a:t>Are</a:t>
            </a:r>
            <a:r>
              <a:rPr lang="tr-TR" dirty="0" smtClean="0"/>
              <a:t> </a:t>
            </a:r>
            <a:r>
              <a:rPr lang="tr-TR" dirty="0" err="1" smtClean="0"/>
              <a:t>they</a:t>
            </a:r>
            <a:r>
              <a:rPr lang="tr-TR" dirty="0" smtClean="0"/>
              <a:t> </a:t>
            </a:r>
            <a:r>
              <a:rPr lang="tr-TR" dirty="0" err="1" smtClean="0"/>
              <a:t>swimm</a:t>
            </a:r>
            <a:r>
              <a:rPr lang="tr-TR" dirty="0" err="1" smtClean="0">
                <a:solidFill>
                  <a:srgbClr val="FF0000"/>
                </a:solidFill>
              </a:rPr>
              <a:t>ing</a:t>
            </a:r>
            <a:r>
              <a:rPr lang="tr-TR" dirty="0" smtClean="0"/>
              <a:t> </a:t>
            </a:r>
            <a:r>
              <a:rPr lang="tr-TR" dirty="0" err="1" smtClean="0"/>
              <a:t>today</a:t>
            </a:r>
            <a:r>
              <a:rPr lang="tr-TR" dirty="0" smtClean="0"/>
              <a:t>?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800101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638531" y="589085"/>
            <a:ext cx="8761413" cy="1318846"/>
          </a:xfrm>
        </p:spPr>
        <p:txBody>
          <a:bodyPr/>
          <a:lstStyle/>
          <a:p>
            <a:r>
              <a:rPr lang="tr-TR" dirty="0" err="1">
                <a:solidFill>
                  <a:schemeClr val="bg1"/>
                </a:solidFill>
              </a:rPr>
              <a:t>Questions</a:t>
            </a:r>
            <a:r>
              <a:rPr lang="tr-TR" dirty="0">
                <a:solidFill>
                  <a:schemeClr val="bg1"/>
                </a:solidFill>
              </a:rPr>
              <a:t> </a:t>
            </a:r>
            <a:br>
              <a:rPr lang="tr-TR" dirty="0">
                <a:solidFill>
                  <a:schemeClr val="bg1"/>
                </a:solidFill>
              </a:rPr>
            </a:br>
            <a:r>
              <a:rPr lang="tr-TR" dirty="0">
                <a:solidFill>
                  <a:schemeClr val="bg1"/>
                </a:solidFill>
              </a:rPr>
              <a:t>am/is /</a:t>
            </a:r>
            <a:r>
              <a:rPr lang="tr-TR" dirty="0" err="1">
                <a:solidFill>
                  <a:schemeClr val="bg1"/>
                </a:solidFill>
              </a:rPr>
              <a:t>are</a:t>
            </a:r>
            <a:r>
              <a:rPr lang="tr-TR" dirty="0">
                <a:solidFill>
                  <a:schemeClr val="bg1"/>
                </a:solidFill>
              </a:rPr>
              <a:t> + </a:t>
            </a:r>
            <a:r>
              <a:rPr lang="tr-TR" dirty="0" err="1">
                <a:solidFill>
                  <a:schemeClr val="bg1"/>
                </a:solidFill>
              </a:rPr>
              <a:t>subject</a:t>
            </a:r>
            <a:r>
              <a:rPr lang="tr-TR" dirty="0">
                <a:solidFill>
                  <a:schemeClr val="bg1"/>
                </a:solidFill>
              </a:rPr>
              <a:t> + V-</a:t>
            </a:r>
            <a:r>
              <a:rPr lang="tr-TR" dirty="0" err="1">
                <a:solidFill>
                  <a:schemeClr val="bg1"/>
                </a:solidFill>
              </a:rPr>
              <a:t>ing</a:t>
            </a:r>
            <a:r>
              <a:rPr lang="tr-TR" dirty="0">
                <a:solidFill>
                  <a:schemeClr val="bg1"/>
                </a:solidFill>
              </a:rPr>
              <a:t> ?</a:t>
            </a:r>
          </a:p>
        </p:txBody>
      </p:sp>
      <p:sp>
        <p:nvSpPr>
          <p:cNvPr id="6" name="İçerik Yer Tutucusu 2"/>
          <p:cNvSpPr txBox="1">
            <a:spLocks noGrp="1"/>
          </p:cNvSpPr>
          <p:nvPr>
            <p:ph idx="1"/>
          </p:nvPr>
        </p:nvSpPr>
        <p:spPr>
          <a:xfrm>
            <a:off x="1155700" y="2603500"/>
            <a:ext cx="8824913" cy="37798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tr-TR" dirty="0" smtClean="0"/>
              <a:t> A: </a:t>
            </a:r>
            <a:r>
              <a:rPr lang="tr-TR" b="1" dirty="0" smtClean="0">
                <a:solidFill>
                  <a:schemeClr val="accent4">
                    <a:lumMod val="75000"/>
                  </a:schemeClr>
                </a:solidFill>
              </a:rPr>
              <a:t>Are</a:t>
            </a:r>
            <a:r>
              <a:rPr lang="tr-TR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tr-TR" dirty="0" err="1" smtClean="0"/>
              <a:t>you</a:t>
            </a:r>
            <a:r>
              <a:rPr lang="tr-TR" dirty="0" smtClean="0"/>
              <a:t> </a:t>
            </a:r>
            <a:r>
              <a:rPr lang="tr-TR" b="1" dirty="0" err="1" smtClean="0">
                <a:solidFill>
                  <a:schemeClr val="accent4">
                    <a:lumMod val="75000"/>
                  </a:schemeClr>
                </a:solidFill>
              </a:rPr>
              <a:t>listening</a:t>
            </a:r>
            <a:r>
              <a:rPr lang="tr-TR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tr-TR" dirty="0" err="1" smtClean="0"/>
              <a:t>to</a:t>
            </a:r>
            <a:r>
              <a:rPr lang="tr-TR" dirty="0" smtClean="0"/>
              <a:t> me?</a:t>
            </a:r>
            <a:br>
              <a:rPr lang="tr-TR" dirty="0" smtClean="0"/>
            </a:br>
            <a:r>
              <a:rPr lang="tr-TR" dirty="0" smtClean="0"/>
              <a:t> </a:t>
            </a:r>
            <a:r>
              <a:rPr lang="tr-TR" dirty="0" smtClean="0">
                <a:solidFill>
                  <a:schemeClr val="accent6">
                    <a:lumMod val="50000"/>
                  </a:schemeClr>
                </a:solidFill>
              </a:rPr>
              <a:t>(Beni dinliyor musun?)</a:t>
            </a:r>
          </a:p>
          <a:p>
            <a:pPr marL="0" indent="0">
              <a:buFont typeface="Wingdings 3" charset="2"/>
              <a:buNone/>
            </a:pPr>
            <a:endParaRPr lang="tr-TR" dirty="0" smtClean="0"/>
          </a:p>
          <a:p>
            <a:pPr marL="0" indent="0">
              <a:buFont typeface="Wingdings 3" charset="2"/>
              <a:buNone/>
            </a:pPr>
            <a:r>
              <a:rPr lang="tr-TR" dirty="0" smtClean="0"/>
              <a:t>B: </a:t>
            </a:r>
            <a:r>
              <a:rPr lang="tr-TR" dirty="0" err="1" smtClean="0"/>
              <a:t>Yes</a:t>
            </a:r>
            <a:r>
              <a:rPr lang="tr-TR" dirty="0" smtClean="0"/>
              <a:t>, I am.		 	(olumlu cevap)</a:t>
            </a:r>
          </a:p>
          <a:p>
            <a:pPr marL="0" indent="0">
              <a:buFont typeface="Wingdings 3" charset="2"/>
              <a:buNone/>
            </a:pPr>
            <a:r>
              <a:rPr lang="tr-TR" dirty="0" smtClean="0"/>
              <a:t>B: No, I’m not.		(olumsuz cevap)</a:t>
            </a:r>
          </a:p>
          <a:p>
            <a:pPr marL="0" indent="0">
              <a:buFont typeface="Wingdings 3" charset="2"/>
              <a:buNone/>
            </a:pPr>
            <a:endParaRPr lang="tr-TR" dirty="0" smtClean="0"/>
          </a:p>
          <a:p>
            <a:pPr marL="0" indent="0">
              <a:buFont typeface="Wingdings 3" charset="2"/>
              <a:buNone/>
            </a:pPr>
            <a:endParaRPr lang="tr-TR" dirty="0" smtClean="0"/>
          </a:p>
          <a:p>
            <a:pPr marL="0" indent="0">
              <a:buFont typeface="Wingdings 3" charset="2"/>
              <a:buNone/>
            </a:pPr>
            <a:endParaRPr lang="tr-TR" dirty="0" smtClean="0"/>
          </a:p>
          <a:p>
            <a:pPr marL="0" indent="0">
              <a:buFont typeface="Wingdings 3" charset="2"/>
              <a:buNone/>
            </a:pPr>
            <a:endParaRPr lang="tr-TR" dirty="0" smtClean="0"/>
          </a:p>
          <a:p>
            <a:pPr marL="0" indent="0">
              <a:buFont typeface="Wingdings 3" charset="2"/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53742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QUESTION FORMS ( SORU CÜMLELERİ)</a:t>
            </a:r>
          </a:p>
        </p:txBody>
      </p:sp>
      <p:sp>
        <p:nvSpPr>
          <p:cNvPr id="5" name="İçerik Yer Tutucusu 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tr-TR" b="1" dirty="0" smtClean="0">
                <a:solidFill>
                  <a:schemeClr val="accent4">
                    <a:lumMod val="75000"/>
                  </a:schemeClr>
                </a:solidFill>
              </a:rPr>
              <a:t>Are</a:t>
            </a:r>
            <a:r>
              <a:rPr lang="tr-TR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students</a:t>
            </a:r>
            <a:r>
              <a:rPr lang="tr-TR" dirty="0" smtClean="0"/>
              <a:t> </a:t>
            </a:r>
            <a:r>
              <a:rPr lang="tr-TR" b="1" dirty="0" err="1" smtClean="0">
                <a:solidFill>
                  <a:schemeClr val="accent4">
                    <a:lumMod val="75000"/>
                  </a:schemeClr>
                </a:solidFill>
              </a:rPr>
              <a:t>writing</a:t>
            </a:r>
            <a:r>
              <a:rPr lang="tr-TR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tr-TR" dirty="0" err="1" smtClean="0"/>
              <a:t>now</a:t>
            </a:r>
            <a:r>
              <a:rPr lang="tr-TR" dirty="0" smtClean="0"/>
              <a:t>?</a:t>
            </a:r>
            <a:endParaRPr lang="en-GB" dirty="0" smtClean="0"/>
          </a:p>
          <a:p>
            <a:pPr marL="0" indent="0">
              <a:buFont typeface="Wingdings 3" charset="2"/>
              <a:buNone/>
            </a:pPr>
            <a:r>
              <a:rPr lang="tr-TR" dirty="0" smtClean="0">
                <a:solidFill>
                  <a:schemeClr val="accent6">
                    <a:lumMod val="50000"/>
                  </a:schemeClr>
                </a:solidFill>
              </a:rPr>
              <a:t>(Öğrenciler şimdi yazıyorlar mı?)</a:t>
            </a:r>
          </a:p>
          <a:p>
            <a:pPr marL="0" indent="0">
              <a:buFont typeface="Wingdings 3" charset="2"/>
              <a:buNone/>
            </a:pPr>
            <a:endParaRPr lang="tr-TR" dirty="0" smtClean="0"/>
          </a:p>
          <a:p>
            <a:pPr marL="0" indent="0">
              <a:buFont typeface="Wingdings 3" charset="2"/>
              <a:buNone/>
            </a:pPr>
            <a:r>
              <a:rPr lang="tr-TR" dirty="0" smtClean="0"/>
              <a:t>B: </a:t>
            </a:r>
            <a:r>
              <a:rPr lang="tr-TR" dirty="0" err="1" smtClean="0"/>
              <a:t>Yes</a:t>
            </a:r>
            <a:r>
              <a:rPr lang="tr-TR" dirty="0" smtClean="0"/>
              <a:t>, </a:t>
            </a:r>
            <a:r>
              <a:rPr lang="tr-TR" dirty="0" err="1" smtClean="0"/>
              <a:t>they</a:t>
            </a:r>
            <a:r>
              <a:rPr lang="tr-TR" dirty="0" smtClean="0"/>
              <a:t> </a:t>
            </a:r>
            <a:r>
              <a:rPr lang="tr-TR" dirty="0" err="1" smtClean="0"/>
              <a:t>are</a:t>
            </a:r>
            <a:r>
              <a:rPr lang="tr-TR" dirty="0" smtClean="0"/>
              <a:t>. 		(olumlu cevap)</a:t>
            </a:r>
          </a:p>
          <a:p>
            <a:pPr marL="0" indent="0">
              <a:buFont typeface="Wingdings 3" charset="2"/>
              <a:buNone/>
            </a:pPr>
            <a:r>
              <a:rPr lang="tr-TR" dirty="0" smtClean="0"/>
              <a:t>B: No, </a:t>
            </a:r>
            <a:r>
              <a:rPr lang="tr-TR" dirty="0" err="1" smtClean="0"/>
              <a:t>they</a:t>
            </a:r>
            <a:r>
              <a:rPr lang="tr-TR" dirty="0" smtClean="0"/>
              <a:t> </a:t>
            </a:r>
            <a:r>
              <a:rPr lang="tr-TR" dirty="0" err="1" smtClean="0"/>
              <a:t>aren’t</a:t>
            </a:r>
            <a:r>
              <a:rPr lang="tr-TR" dirty="0" smtClean="0"/>
              <a:t>. 	(olumsuz cevap)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03653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QUESTION FORMS ( SORU CÜMLELERİ)</a:t>
            </a:r>
          </a:p>
        </p:txBody>
      </p:sp>
      <p:sp>
        <p:nvSpPr>
          <p:cNvPr id="4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b="1" dirty="0" smtClean="0">
                <a:solidFill>
                  <a:schemeClr val="accent4">
                    <a:lumMod val="75000"/>
                  </a:schemeClr>
                </a:solidFill>
              </a:rPr>
              <a:t>Is</a:t>
            </a:r>
            <a:r>
              <a:rPr lang="tr-TR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tr-TR" dirty="0" smtClean="0"/>
              <a:t>it </a:t>
            </a:r>
            <a:r>
              <a:rPr lang="tr-TR" b="1" dirty="0" err="1" smtClean="0">
                <a:solidFill>
                  <a:schemeClr val="accent4">
                    <a:lumMod val="75000"/>
                  </a:schemeClr>
                </a:solidFill>
              </a:rPr>
              <a:t>raining</a:t>
            </a:r>
            <a:r>
              <a:rPr lang="tr-TR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tr-TR" dirty="0" err="1" smtClean="0"/>
              <a:t>outside</a:t>
            </a:r>
            <a:r>
              <a:rPr lang="tr-TR" dirty="0" smtClean="0"/>
              <a:t>?</a:t>
            </a:r>
            <a:endParaRPr lang="en-GB" dirty="0" smtClean="0"/>
          </a:p>
          <a:p>
            <a:pPr marL="0" indent="0">
              <a:buNone/>
            </a:pPr>
            <a:r>
              <a:rPr lang="tr-TR" dirty="0" smtClean="0">
                <a:solidFill>
                  <a:schemeClr val="accent6">
                    <a:lumMod val="50000"/>
                  </a:schemeClr>
                </a:solidFill>
              </a:rPr>
              <a:t>(</a:t>
            </a:r>
            <a:r>
              <a:rPr lang="tr-TR" dirty="0">
                <a:solidFill>
                  <a:schemeClr val="accent6">
                    <a:lumMod val="50000"/>
                  </a:schemeClr>
                </a:solidFill>
              </a:rPr>
              <a:t>Dışarda yağmur yağıyor mu</a:t>
            </a:r>
            <a:r>
              <a:rPr lang="tr-TR" dirty="0" smtClean="0">
                <a:solidFill>
                  <a:schemeClr val="accent6">
                    <a:lumMod val="50000"/>
                  </a:schemeClr>
                </a:solidFill>
              </a:rPr>
              <a:t>?)</a:t>
            </a:r>
          </a:p>
          <a:p>
            <a:pPr marL="0" indent="0">
              <a:buNone/>
            </a:pPr>
            <a:endParaRPr lang="tr-TR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tr-TR" dirty="0"/>
              <a:t>B: </a:t>
            </a:r>
            <a:r>
              <a:rPr lang="tr-TR" dirty="0" err="1"/>
              <a:t>Yes</a:t>
            </a:r>
            <a:r>
              <a:rPr lang="tr-TR" dirty="0"/>
              <a:t>, it is. 		</a:t>
            </a:r>
            <a:r>
              <a:rPr lang="tr-TR" dirty="0" smtClean="0"/>
              <a:t>	(</a:t>
            </a:r>
            <a:r>
              <a:rPr lang="tr-TR" dirty="0"/>
              <a:t>olumlu cevap)</a:t>
            </a:r>
          </a:p>
          <a:p>
            <a:pPr marL="0" indent="0">
              <a:buNone/>
            </a:pPr>
            <a:r>
              <a:rPr lang="tr-TR" dirty="0"/>
              <a:t>B: No, it </a:t>
            </a:r>
            <a:r>
              <a:rPr lang="tr-TR" dirty="0" err="1"/>
              <a:t>isn’t</a:t>
            </a:r>
            <a:r>
              <a:rPr lang="tr-TR" dirty="0"/>
              <a:t>. 		</a:t>
            </a:r>
            <a:r>
              <a:rPr lang="tr-TR" dirty="0" smtClean="0"/>
              <a:t>(</a:t>
            </a:r>
            <a:r>
              <a:rPr lang="tr-TR" dirty="0"/>
              <a:t>olumsuz cevap)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42601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QUESTION FORMS ( SORU CÜMLELERİ)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graphicFrame>
        <p:nvGraphicFramePr>
          <p:cNvPr id="4" name="İçerik Yer Tutucusu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25129766"/>
              </p:ext>
            </p:extLst>
          </p:nvPr>
        </p:nvGraphicFramePr>
        <p:xfrm>
          <a:off x="1154954" y="2464071"/>
          <a:ext cx="8825658" cy="4025810"/>
        </p:xfrm>
        <a:graphic>
          <a:graphicData uri="http://schemas.openxmlformats.org/drawingml/2006/table">
            <a:tbl>
              <a:tblPr/>
              <a:tblGrid>
                <a:gridCol w="11246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53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06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8089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51090">
                <a:tc>
                  <a:txBody>
                    <a:bodyPr/>
                    <a:lstStyle/>
                    <a:p>
                      <a:r>
                        <a:rPr lang="tr-TR" sz="2400" dirty="0" smtClean="0">
                          <a:solidFill>
                            <a:srgbClr val="FF0000"/>
                          </a:solidFill>
                        </a:rPr>
                        <a:t>am</a:t>
                      </a:r>
                      <a:endParaRPr lang="en-GB" sz="2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2400" dirty="0" smtClean="0">
                          <a:solidFill>
                            <a:schemeClr val="tx2"/>
                          </a:solidFill>
                        </a:rPr>
                        <a:t> I</a:t>
                      </a:r>
                      <a:endParaRPr lang="en-GB" sz="24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endParaRPr lang="tr-TR" sz="2400" dirty="0" smtClean="0">
                        <a:solidFill>
                          <a:schemeClr val="tx2"/>
                        </a:solidFill>
                      </a:endParaRPr>
                    </a:p>
                    <a:p>
                      <a:endParaRPr lang="tr-TR" sz="2400" dirty="0" smtClean="0">
                        <a:solidFill>
                          <a:schemeClr val="tx2"/>
                        </a:solidFill>
                      </a:endParaRPr>
                    </a:p>
                    <a:p>
                      <a:endParaRPr lang="tr-TR" sz="2400" dirty="0" smtClean="0">
                        <a:solidFill>
                          <a:schemeClr val="tx2"/>
                        </a:solidFill>
                      </a:endParaRPr>
                    </a:p>
                    <a:p>
                      <a:endParaRPr lang="tr-TR" sz="2400" dirty="0" smtClean="0">
                        <a:solidFill>
                          <a:schemeClr val="tx2"/>
                        </a:solidFill>
                      </a:endParaRPr>
                    </a:p>
                    <a:p>
                      <a:endParaRPr lang="tr-TR" sz="2400" dirty="0" smtClean="0">
                        <a:solidFill>
                          <a:schemeClr val="tx2"/>
                        </a:solidFill>
                      </a:endParaRPr>
                    </a:p>
                    <a:p>
                      <a:r>
                        <a:rPr lang="tr-TR" sz="2400" dirty="0" err="1" smtClean="0">
                          <a:solidFill>
                            <a:schemeClr val="tx2"/>
                          </a:solidFill>
                        </a:rPr>
                        <a:t>play</a:t>
                      </a:r>
                      <a:r>
                        <a:rPr lang="tr-TR" sz="2400" dirty="0" err="1" smtClean="0">
                          <a:solidFill>
                            <a:srgbClr val="FF0000"/>
                          </a:solidFill>
                        </a:rPr>
                        <a:t>ing</a:t>
                      </a:r>
                      <a:endParaRPr lang="en-GB" sz="2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endParaRPr lang="tr-TR" sz="2400" dirty="0" smtClean="0">
                        <a:solidFill>
                          <a:schemeClr val="tx2"/>
                        </a:solidFill>
                      </a:endParaRPr>
                    </a:p>
                    <a:p>
                      <a:endParaRPr lang="tr-TR" sz="2400" dirty="0" smtClean="0">
                        <a:solidFill>
                          <a:schemeClr val="tx2"/>
                        </a:solidFill>
                      </a:endParaRPr>
                    </a:p>
                    <a:p>
                      <a:pPr>
                        <a:lnSpc>
                          <a:spcPct val="200000"/>
                        </a:lnSpc>
                      </a:pPr>
                      <a:endParaRPr lang="tr-TR" sz="2400" dirty="0" smtClean="0">
                        <a:solidFill>
                          <a:schemeClr val="tx2"/>
                        </a:solidFill>
                      </a:endParaRPr>
                    </a:p>
                    <a:p>
                      <a:pPr>
                        <a:lnSpc>
                          <a:spcPct val="200000"/>
                        </a:lnSpc>
                      </a:pPr>
                      <a:r>
                        <a:rPr lang="tr-TR" sz="2400" dirty="0" smtClean="0">
                          <a:solidFill>
                            <a:schemeClr val="tx2"/>
                          </a:solidFill>
                        </a:rPr>
                        <a:t>  </a:t>
                      </a:r>
                      <a:r>
                        <a:rPr lang="tr-TR" sz="2400" dirty="0" err="1" smtClean="0">
                          <a:solidFill>
                            <a:schemeClr val="tx2"/>
                          </a:solidFill>
                        </a:rPr>
                        <a:t>football</a:t>
                      </a:r>
                      <a:r>
                        <a:rPr lang="tr-TR" sz="2400" dirty="0" smtClean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tr-TR" sz="2400" dirty="0" err="1" smtClean="0">
                          <a:solidFill>
                            <a:schemeClr val="tx2"/>
                          </a:solidFill>
                        </a:rPr>
                        <a:t>today</a:t>
                      </a:r>
                      <a:r>
                        <a:rPr lang="tr-TR" sz="2400" dirty="0" smtClean="0">
                          <a:solidFill>
                            <a:schemeClr val="tx2"/>
                          </a:solidFill>
                        </a:rPr>
                        <a:t>?</a:t>
                      </a:r>
                      <a:endParaRPr lang="en-GB" sz="24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02320">
                <a:tc>
                  <a:txBody>
                    <a:bodyPr/>
                    <a:lstStyle/>
                    <a:p>
                      <a:endParaRPr lang="tr-TR" sz="2400" dirty="0" smtClean="0">
                        <a:solidFill>
                          <a:schemeClr val="tx2"/>
                        </a:solidFill>
                      </a:endParaRPr>
                    </a:p>
                    <a:p>
                      <a:endParaRPr lang="tr-TR" sz="2400" dirty="0" smtClean="0">
                        <a:solidFill>
                          <a:schemeClr val="tx2"/>
                        </a:solidFill>
                      </a:endParaRPr>
                    </a:p>
                    <a:p>
                      <a:r>
                        <a:rPr lang="tr-TR" sz="2400" dirty="0" smtClean="0">
                          <a:solidFill>
                            <a:srgbClr val="FF0000"/>
                          </a:solidFill>
                        </a:rPr>
                        <a:t>is</a:t>
                      </a:r>
                      <a:endParaRPr lang="en-GB" sz="2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tr-TR" sz="2400" dirty="0" smtClean="0">
                          <a:solidFill>
                            <a:schemeClr val="tx2"/>
                          </a:solidFill>
                        </a:rPr>
                        <a:t>he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tr-TR" sz="2400" dirty="0" err="1" smtClean="0">
                          <a:solidFill>
                            <a:schemeClr val="tx2"/>
                          </a:solidFill>
                        </a:rPr>
                        <a:t>she</a:t>
                      </a:r>
                      <a:endParaRPr lang="tr-TR" sz="2400" dirty="0" smtClean="0">
                        <a:solidFill>
                          <a:schemeClr val="tx2"/>
                        </a:solidFill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tr-TR" sz="2400" dirty="0" smtClean="0">
                          <a:solidFill>
                            <a:schemeClr val="tx2"/>
                          </a:solidFill>
                        </a:rPr>
                        <a:t>it</a:t>
                      </a:r>
                      <a:endParaRPr lang="en-GB" sz="24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02320">
                <a:tc>
                  <a:txBody>
                    <a:bodyPr/>
                    <a:lstStyle/>
                    <a:p>
                      <a:endParaRPr lang="tr-TR" sz="2400" dirty="0" smtClean="0">
                        <a:solidFill>
                          <a:schemeClr val="tx2"/>
                        </a:solidFill>
                      </a:endParaRPr>
                    </a:p>
                    <a:p>
                      <a:endParaRPr lang="tr-TR" sz="2400" dirty="0" smtClean="0">
                        <a:solidFill>
                          <a:schemeClr val="tx2"/>
                        </a:solidFill>
                      </a:endParaRPr>
                    </a:p>
                    <a:p>
                      <a:r>
                        <a:rPr lang="tr-TR" sz="2400" dirty="0" err="1" smtClean="0">
                          <a:solidFill>
                            <a:srgbClr val="FF0000"/>
                          </a:solidFill>
                        </a:rPr>
                        <a:t>are</a:t>
                      </a:r>
                      <a:endParaRPr lang="en-GB" sz="2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tr-TR" sz="2400" dirty="0" err="1" smtClean="0">
                          <a:solidFill>
                            <a:schemeClr val="tx2"/>
                          </a:solidFill>
                        </a:rPr>
                        <a:t>we</a:t>
                      </a:r>
                      <a:endParaRPr lang="tr-TR" sz="2400" dirty="0" smtClean="0">
                        <a:solidFill>
                          <a:schemeClr val="tx2"/>
                        </a:solidFill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tr-TR" sz="2400" dirty="0" err="1" smtClean="0">
                          <a:solidFill>
                            <a:schemeClr val="tx2"/>
                          </a:solidFill>
                        </a:rPr>
                        <a:t>you</a:t>
                      </a:r>
                      <a:endParaRPr lang="tr-TR" sz="2400" dirty="0" smtClean="0">
                        <a:solidFill>
                          <a:schemeClr val="tx2"/>
                        </a:solidFill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tr-TR" sz="2400" dirty="0" err="1" smtClean="0">
                          <a:solidFill>
                            <a:schemeClr val="tx2"/>
                          </a:solidFill>
                        </a:rPr>
                        <a:t>they</a:t>
                      </a:r>
                      <a:endParaRPr lang="en-GB" sz="2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5047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smtClean="0"/>
              <a:t>NOW IT’S YOUR TURN!!</a:t>
            </a:r>
            <a:br>
              <a:rPr lang="tr-TR" dirty="0" smtClean="0"/>
            </a:b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00663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97754" y="896816"/>
            <a:ext cx="3865453" cy="2236177"/>
          </a:xfrm>
        </p:spPr>
        <p:txBody>
          <a:bodyPr/>
          <a:lstStyle/>
          <a:p>
            <a:r>
              <a:rPr lang="tr-TR" sz="3600" dirty="0" smtClean="0">
                <a:solidFill>
                  <a:schemeClr val="accent1"/>
                </a:solidFill>
              </a:rPr>
              <a:t>Are</a:t>
            </a:r>
            <a:r>
              <a:rPr lang="tr-TR" sz="3600" dirty="0" smtClean="0"/>
              <a:t> </a:t>
            </a:r>
            <a:r>
              <a:rPr lang="tr-TR" sz="3600" dirty="0" err="1" smtClean="0"/>
              <a:t>they</a:t>
            </a:r>
            <a:r>
              <a:rPr lang="tr-TR" sz="3600" dirty="0" smtClean="0"/>
              <a:t> </a:t>
            </a:r>
            <a:r>
              <a:rPr lang="tr-TR" sz="3600" dirty="0" err="1" smtClean="0"/>
              <a:t>play</a:t>
            </a:r>
            <a:r>
              <a:rPr lang="tr-TR" sz="3600" dirty="0" err="1" smtClean="0">
                <a:solidFill>
                  <a:schemeClr val="accent1"/>
                </a:solidFill>
              </a:rPr>
              <a:t>ing</a:t>
            </a:r>
            <a:r>
              <a:rPr lang="tr-TR" sz="3600" dirty="0" smtClean="0">
                <a:solidFill>
                  <a:schemeClr val="accent1"/>
                </a:solidFill>
              </a:rPr>
              <a:t> </a:t>
            </a:r>
            <a:r>
              <a:rPr lang="tr-TR" sz="3600" dirty="0" smtClean="0"/>
              <a:t>at </a:t>
            </a:r>
            <a:r>
              <a:rPr lang="tr-TR" sz="3600" dirty="0" err="1" smtClean="0"/>
              <a:t>the</a:t>
            </a:r>
            <a:r>
              <a:rPr lang="tr-TR" sz="3600" dirty="0" smtClean="0"/>
              <a:t> park </a:t>
            </a:r>
            <a:r>
              <a:rPr lang="tr-TR" sz="3600" dirty="0" err="1" smtClean="0"/>
              <a:t>now</a:t>
            </a:r>
            <a:r>
              <a:rPr lang="tr-TR" sz="3600" dirty="0" smtClean="0"/>
              <a:t>?</a:t>
            </a:r>
            <a:endParaRPr lang="tr-TR" sz="3600" dirty="0"/>
          </a:p>
        </p:txBody>
      </p:sp>
      <p:pic>
        <p:nvPicPr>
          <p:cNvPr id="5" name="İçerik Yer Tutucusu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7223" y="1295401"/>
            <a:ext cx="4237892" cy="3883268"/>
          </a:xfrm>
        </p:spPr>
      </p:pic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88023" y="4132385"/>
            <a:ext cx="3736731" cy="1521070"/>
          </a:xfrm>
        </p:spPr>
        <p:txBody>
          <a:bodyPr>
            <a:normAutofit/>
          </a:bodyPr>
          <a:lstStyle/>
          <a:p>
            <a:r>
              <a:rPr lang="tr-TR" sz="4400" dirty="0" err="1" smtClean="0">
                <a:solidFill>
                  <a:schemeClr val="bg1"/>
                </a:solidFill>
              </a:rPr>
              <a:t>Yes,they</a:t>
            </a:r>
            <a:r>
              <a:rPr lang="tr-TR" sz="4400" dirty="0" smtClean="0">
                <a:solidFill>
                  <a:schemeClr val="bg1"/>
                </a:solidFill>
              </a:rPr>
              <a:t> </a:t>
            </a:r>
            <a:r>
              <a:rPr lang="tr-TR" sz="4400" dirty="0" err="1" smtClean="0">
                <a:solidFill>
                  <a:schemeClr val="bg1"/>
                </a:solidFill>
              </a:rPr>
              <a:t>are</a:t>
            </a:r>
            <a:r>
              <a:rPr lang="tr-TR" sz="4400" dirty="0" smtClean="0">
                <a:solidFill>
                  <a:schemeClr val="bg1"/>
                </a:solidFill>
              </a:rPr>
              <a:t>.</a:t>
            </a:r>
            <a:endParaRPr lang="tr-TR" sz="4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855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905608" y="808892"/>
            <a:ext cx="3868615" cy="2086708"/>
          </a:xfrm>
        </p:spPr>
        <p:txBody>
          <a:bodyPr/>
          <a:lstStyle/>
          <a:p>
            <a:r>
              <a:rPr lang="tr-TR" sz="4400" dirty="0" smtClean="0">
                <a:solidFill>
                  <a:schemeClr val="accent1"/>
                </a:solidFill>
              </a:rPr>
              <a:t>Is </a:t>
            </a:r>
            <a:r>
              <a:rPr lang="tr-TR" sz="4400" dirty="0" smtClean="0"/>
              <a:t>Atakan </a:t>
            </a:r>
            <a:r>
              <a:rPr lang="tr-TR" sz="4400" dirty="0" err="1" smtClean="0"/>
              <a:t>rid</a:t>
            </a:r>
            <a:r>
              <a:rPr lang="tr-TR" sz="4400" dirty="0" err="1" smtClean="0">
                <a:solidFill>
                  <a:schemeClr val="accent1"/>
                </a:solidFill>
              </a:rPr>
              <a:t>ing</a:t>
            </a:r>
            <a:r>
              <a:rPr lang="tr-TR" sz="4400" dirty="0" smtClean="0"/>
              <a:t> a </a:t>
            </a:r>
            <a:r>
              <a:rPr lang="tr-TR" sz="4400" dirty="0" err="1" smtClean="0"/>
              <a:t>bike</a:t>
            </a:r>
            <a:r>
              <a:rPr lang="tr-TR" sz="4400" dirty="0" smtClean="0"/>
              <a:t> </a:t>
            </a:r>
            <a:r>
              <a:rPr lang="tr-TR" sz="4400" dirty="0" err="1" smtClean="0"/>
              <a:t>now</a:t>
            </a:r>
            <a:r>
              <a:rPr lang="tr-TR" sz="4400" dirty="0" smtClean="0"/>
              <a:t>?</a:t>
            </a:r>
            <a:endParaRPr lang="tr-TR" sz="4400" dirty="0"/>
          </a:p>
        </p:txBody>
      </p:sp>
      <p:pic>
        <p:nvPicPr>
          <p:cNvPr id="5" name="İçerik Yer Tutucusu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9552" y="1447800"/>
            <a:ext cx="4633783" cy="4572000"/>
          </a:xfrm>
        </p:spPr>
      </p:pic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8429" y="4149969"/>
            <a:ext cx="3548931" cy="1869831"/>
          </a:xfrm>
        </p:spPr>
        <p:txBody>
          <a:bodyPr>
            <a:normAutofit lnSpcReduction="10000"/>
          </a:bodyPr>
          <a:lstStyle/>
          <a:p>
            <a:r>
              <a:rPr lang="tr-TR" sz="6000" dirty="0" smtClean="0">
                <a:solidFill>
                  <a:schemeClr val="bg1"/>
                </a:solidFill>
              </a:rPr>
              <a:t>No, he </a:t>
            </a:r>
            <a:r>
              <a:rPr lang="tr-TR" sz="6000" dirty="0" err="1" smtClean="0">
                <a:solidFill>
                  <a:schemeClr val="bg1"/>
                </a:solidFill>
              </a:rPr>
              <a:t>isn’t</a:t>
            </a:r>
            <a:r>
              <a:rPr lang="tr-TR" sz="6000" dirty="0" smtClean="0">
                <a:solidFill>
                  <a:schemeClr val="bg1"/>
                </a:solidFill>
              </a:rPr>
              <a:t>.</a:t>
            </a:r>
            <a:endParaRPr lang="tr-TR" sz="6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3854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68216" y="1134208"/>
            <a:ext cx="4264269" cy="2271346"/>
          </a:xfrm>
        </p:spPr>
        <p:txBody>
          <a:bodyPr/>
          <a:lstStyle/>
          <a:p>
            <a:r>
              <a:rPr lang="tr-TR" sz="4000" dirty="0" smtClean="0">
                <a:solidFill>
                  <a:schemeClr val="accent1"/>
                </a:solidFill>
              </a:rPr>
              <a:t>Is</a:t>
            </a:r>
            <a:r>
              <a:rPr lang="tr-TR" sz="4000" dirty="0" smtClean="0"/>
              <a:t> </a:t>
            </a:r>
            <a:r>
              <a:rPr lang="tr-TR" sz="4000" dirty="0" err="1" smtClean="0"/>
              <a:t>your</a:t>
            </a:r>
            <a:r>
              <a:rPr lang="tr-TR" sz="4000" dirty="0" smtClean="0"/>
              <a:t> </a:t>
            </a:r>
            <a:r>
              <a:rPr lang="tr-TR" sz="4000" dirty="0" err="1" smtClean="0"/>
              <a:t>brother</a:t>
            </a:r>
            <a:r>
              <a:rPr lang="tr-TR" sz="4000" dirty="0" smtClean="0"/>
              <a:t> </a:t>
            </a:r>
            <a:r>
              <a:rPr lang="tr-TR" sz="4000" dirty="0" err="1" smtClean="0"/>
              <a:t>walk</a:t>
            </a:r>
            <a:r>
              <a:rPr lang="tr-TR" sz="4000" dirty="0" err="1" smtClean="0">
                <a:solidFill>
                  <a:schemeClr val="accent1"/>
                </a:solidFill>
              </a:rPr>
              <a:t>ing</a:t>
            </a:r>
            <a:r>
              <a:rPr lang="tr-TR" sz="4000" dirty="0" smtClean="0"/>
              <a:t> in </a:t>
            </a:r>
            <a:r>
              <a:rPr lang="tr-TR" sz="4000" dirty="0" err="1" smtClean="0"/>
              <a:t>the</a:t>
            </a:r>
            <a:r>
              <a:rPr lang="tr-TR" sz="4000" dirty="0" smtClean="0"/>
              <a:t> </a:t>
            </a:r>
            <a:r>
              <a:rPr lang="tr-TR" sz="4000" dirty="0" err="1" smtClean="0"/>
              <a:t>forest</a:t>
            </a:r>
            <a:r>
              <a:rPr lang="tr-TR" sz="4000" dirty="0" smtClean="0"/>
              <a:t> at </a:t>
            </a:r>
            <a:r>
              <a:rPr lang="tr-TR" sz="4000" dirty="0" err="1" smtClean="0"/>
              <a:t>the</a:t>
            </a:r>
            <a:r>
              <a:rPr lang="tr-TR" sz="4000" dirty="0" smtClean="0"/>
              <a:t> moment?</a:t>
            </a:r>
            <a:endParaRPr lang="tr-TR" sz="4000" dirty="0"/>
          </a:p>
        </p:txBody>
      </p:sp>
      <p:pic>
        <p:nvPicPr>
          <p:cNvPr id="5" name="İçerik Yer Tutucusu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8430" y="1435295"/>
            <a:ext cx="4167553" cy="4141176"/>
          </a:xfrm>
        </p:spPr>
      </p:pic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005484" y="3940320"/>
            <a:ext cx="2793158" cy="1636151"/>
          </a:xfrm>
        </p:spPr>
        <p:txBody>
          <a:bodyPr>
            <a:normAutofit/>
          </a:bodyPr>
          <a:lstStyle/>
          <a:p>
            <a:r>
              <a:rPr lang="tr-TR" sz="4400" dirty="0" smtClean="0">
                <a:solidFill>
                  <a:schemeClr val="bg1"/>
                </a:solidFill>
              </a:rPr>
              <a:t>No, he </a:t>
            </a:r>
            <a:r>
              <a:rPr lang="tr-TR" sz="4400" dirty="0" err="1" smtClean="0">
                <a:solidFill>
                  <a:schemeClr val="bg1"/>
                </a:solidFill>
              </a:rPr>
              <a:t>isn’t</a:t>
            </a:r>
            <a:r>
              <a:rPr lang="tr-TR" sz="4400" dirty="0" smtClean="0">
                <a:solidFill>
                  <a:schemeClr val="bg1"/>
                </a:solidFill>
              </a:rPr>
              <a:t>.</a:t>
            </a:r>
            <a:endParaRPr lang="tr-TR" sz="4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6478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975946" y="1295400"/>
            <a:ext cx="3305907" cy="2529254"/>
          </a:xfrm>
        </p:spPr>
        <p:txBody>
          <a:bodyPr/>
          <a:lstStyle/>
          <a:p>
            <a:r>
              <a:rPr lang="tr-TR" sz="4000" dirty="0" smtClean="0">
                <a:solidFill>
                  <a:schemeClr val="accent1"/>
                </a:solidFill>
              </a:rPr>
              <a:t>Are</a:t>
            </a:r>
            <a:r>
              <a:rPr lang="tr-TR" sz="4000" dirty="0" smtClean="0"/>
              <a:t> </a:t>
            </a:r>
            <a:r>
              <a:rPr lang="tr-TR" sz="4000" dirty="0" err="1" smtClean="0"/>
              <a:t>they</a:t>
            </a:r>
            <a:r>
              <a:rPr lang="tr-TR" sz="4000" dirty="0" smtClean="0"/>
              <a:t> </a:t>
            </a:r>
            <a:r>
              <a:rPr lang="tr-TR" sz="4000" dirty="0" err="1" smtClean="0"/>
              <a:t>hav</a:t>
            </a:r>
            <a:r>
              <a:rPr lang="tr-TR" sz="4000" dirty="0" err="1" smtClean="0">
                <a:solidFill>
                  <a:schemeClr val="accent1"/>
                </a:solidFill>
              </a:rPr>
              <a:t>ing</a:t>
            </a:r>
            <a:r>
              <a:rPr lang="tr-TR" sz="4000" dirty="0" smtClean="0"/>
              <a:t> a </a:t>
            </a:r>
            <a:r>
              <a:rPr lang="tr-TR" sz="4000" dirty="0" err="1" smtClean="0"/>
              <a:t>picnic</a:t>
            </a:r>
            <a:r>
              <a:rPr lang="tr-TR" sz="4000" dirty="0" smtClean="0"/>
              <a:t> </a:t>
            </a:r>
            <a:r>
              <a:rPr lang="tr-TR" sz="4000" dirty="0" err="1" smtClean="0"/>
              <a:t>now</a:t>
            </a:r>
            <a:r>
              <a:rPr lang="tr-TR" sz="4000" dirty="0" smtClean="0"/>
              <a:t>?</a:t>
            </a:r>
            <a:endParaRPr lang="tr-TR" sz="4000" dirty="0"/>
          </a:p>
        </p:txBody>
      </p:sp>
      <p:pic>
        <p:nvPicPr>
          <p:cNvPr id="5" name="İçerik Yer Tutucusu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2438" y="1872762"/>
            <a:ext cx="4914900" cy="3552091"/>
          </a:xfrm>
        </p:spPr>
      </p:pic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154955" y="4404166"/>
            <a:ext cx="2793158" cy="1337212"/>
          </a:xfrm>
        </p:spPr>
        <p:txBody>
          <a:bodyPr>
            <a:normAutofit/>
          </a:bodyPr>
          <a:lstStyle/>
          <a:p>
            <a:r>
              <a:rPr lang="tr-TR" sz="4000" dirty="0" err="1" smtClean="0">
                <a:solidFill>
                  <a:schemeClr val="bg1"/>
                </a:solidFill>
              </a:rPr>
              <a:t>Yes</a:t>
            </a:r>
            <a:r>
              <a:rPr lang="tr-TR" sz="4000" dirty="0" smtClean="0">
                <a:solidFill>
                  <a:schemeClr val="bg1"/>
                </a:solidFill>
              </a:rPr>
              <a:t>, </a:t>
            </a:r>
            <a:r>
              <a:rPr lang="tr-TR" sz="4000" dirty="0" err="1" smtClean="0">
                <a:solidFill>
                  <a:schemeClr val="bg1"/>
                </a:solidFill>
              </a:rPr>
              <a:t>they</a:t>
            </a:r>
            <a:r>
              <a:rPr lang="tr-TR" sz="4000" dirty="0" smtClean="0">
                <a:solidFill>
                  <a:schemeClr val="bg1"/>
                </a:solidFill>
              </a:rPr>
              <a:t> </a:t>
            </a:r>
            <a:r>
              <a:rPr lang="tr-TR" sz="4000" dirty="0" err="1" smtClean="0">
                <a:solidFill>
                  <a:schemeClr val="bg1"/>
                </a:solidFill>
              </a:rPr>
              <a:t>are</a:t>
            </a:r>
            <a:r>
              <a:rPr lang="tr-TR" sz="4000" dirty="0" smtClean="0">
                <a:solidFill>
                  <a:schemeClr val="bg1"/>
                </a:solidFill>
              </a:rPr>
              <a:t>.</a:t>
            </a:r>
            <a:endParaRPr lang="tr-TR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5335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729762" y="1295400"/>
            <a:ext cx="3807069" cy="2713892"/>
          </a:xfrm>
        </p:spPr>
        <p:txBody>
          <a:bodyPr/>
          <a:lstStyle/>
          <a:p>
            <a:r>
              <a:rPr lang="tr-TR" sz="3600" dirty="0" smtClean="0">
                <a:solidFill>
                  <a:schemeClr val="accent1"/>
                </a:solidFill>
              </a:rPr>
              <a:t>Is </a:t>
            </a:r>
            <a:r>
              <a:rPr lang="tr-TR" sz="3600" dirty="0" smtClean="0"/>
              <a:t>Yağmur </a:t>
            </a:r>
            <a:r>
              <a:rPr lang="tr-TR" sz="3600" dirty="0" err="1" smtClean="0"/>
              <a:t>watch</a:t>
            </a:r>
            <a:r>
              <a:rPr lang="tr-TR" sz="3600" dirty="0" err="1" smtClean="0">
                <a:solidFill>
                  <a:schemeClr val="accent1"/>
                </a:solidFill>
              </a:rPr>
              <a:t>ing</a:t>
            </a:r>
            <a:r>
              <a:rPr lang="tr-TR" sz="3600" dirty="0" smtClean="0"/>
              <a:t> a </a:t>
            </a:r>
            <a:r>
              <a:rPr lang="tr-TR" sz="3600" dirty="0" err="1" smtClean="0"/>
              <a:t>movie</a:t>
            </a:r>
            <a:r>
              <a:rPr lang="tr-TR" sz="3600" dirty="0" smtClean="0"/>
              <a:t> at </a:t>
            </a:r>
            <a:r>
              <a:rPr lang="tr-TR" sz="3600" dirty="0" err="1" smtClean="0"/>
              <a:t>the</a:t>
            </a:r>
            <a:r>
              <a:rPr lang="tr-TR" sz="3600" dirty="0" smtClean="0"/>
              <a:t> moment?</a:t>
            </a:r>
            <a:endParaRPr lang="tr-TR" sz="3600" dirty="0"/>
          </a:p>
        </p:txBody>
      </p:sp>
      <p:pic>
        <p:nvPicPr>
          <p:cNvPr id="5" name="İçerik Yer Tutucusu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599" y="1459523"/>
            <a:ext cx="3868615" cy="4106007"/>
          </a:xfrm>
        </p:spPr>
      </p:pic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154955" y="4500881"/>
            <a:ext cx="2793158" cy="923974"/>
          </a:xfrm>
        </p:spPr>
        <p:txBody>
          <a:bodyPr>
            <a:normAutofit fontScale="92500"/>
          </a:bodyPr>
          <a:lstStyle/>
          <a:p>
            <a:r>
              <a:rPr lang="tr-TR" sz="3600" dirty="0" smtClean="0">
                <a:solidFill>
                  <a:schemeClr val="bg1"/>
                </a:solidFill>
              </a:rPr>
              <a:t>No, </a:t>
            </a:r>
            <a:r>
              <a:rPr lang="tr-TR" sz="3600" dirty="0" err="1" smtClean="0">
                <a:solidFill>
                  <a:schemeClr val="bg1"/>
                </a:solidFill>
              </a:rPr>
              <a:t>she</a:t>
            </a:r>
            <a:r>
              <a:rPr lang="tr-TR" sz="3600" dirty="0" smtClean="0">
                <a:solidFill>
                  <a:schemeClr val="bg1"/>
                </a:solidFill>
              </a:rPr>
              <a:t> </a:t>
            </a:r>
            <a:r>
              <a:rPr lang="tr-TR" sz="3600" dirty="0" err="1" smtClean="0">
                <a:solidFill>
                  <a:schemeClr val="bg1"/>
                </a:solidFill>
              </a:rPr>
              <a:t>isn’t</a:t>
            </a:r>
            <a:r>
              <a:rPr lang="tr-TR" sz="3600" dirty="0" smtClean="0">
                <a:solidFill>
                  <a:schemeClr val="bg1"/>
                </a:solidFill>
              </a:rPr>
              <a:t>.</a:t>
            </a:r>
            <a:endParaRPr lang="tr-TR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966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782516" y="764931"/>
            <a:ext cx="3894992" cy="3121269"/>
          </a:xfrm>
        </p:spPr>
        <p:txBody>
          <a:bodyPr/>
          <a:lstStyle/>
          <a:p>
            <a:r>
              <a:rPr lang="tr-TR" sz="4400" dirty="0" smtClean="0">
                <a:solidFill>
                  <a:schemeClr val="accent1"/>
                </a:solidFill>
              </a:rPr>
              <a:t>Are</a:t>
            </a:r>
            <a:r>
              <a:rPr lang="tr-TR" sz="4400" dirty="0" smtClean="0"/>
              <a:t> </a:t>
            </a:r>
            <a:r>
              <a:rPr lang="tr-TR" sz="4400" dirty="0" err="1" smtClean="0"/>
              <a:t>you</a:t>
            </a:r>
            <a:r>
              <a:rPr lang="tr-TR" sz="4400" dirty="0" smtClean="0"/>
              <a:t> </a:t>
            </a:r>
            <a:r>
              <a:rPr lang="tr-TR" sz="4400" dirty="0" err="1" smtClean="0"/>
              <a:t>do</a:t>
            </a:r>
            <a:r>
              <a:rPr lang="tr-TR" sz="4400" dirty="0" err="1" smtClean="0">
                <a:solidFill>
                  <a:schemeClr val="accent1"/>
                </a:solidFill>
              </a:rPr>
              <a:t>ing</a:t>
            </a:r>
            <a:r>
              <a:rPr lang="tr-TR" sz="4400" dirty="0" smtClean="0"/>
              <a:t> </a:t>
            </a:r>
            <a:r>
              <a:rPr lang="tr-TR" sz="4400" dirty="0" err="1" smtClean="0"/>
              <a:t>your</a:t>
            </a:r>
            <a:r>
              <a:rPr lang="tr-TR" sz="4400" dirty="0" smtClean="0"/>
              <a:t> </a:t>
            </a:r>
            <a:r>
              <a:rPr lang="tr-TR" sz="4400" dirty="0" err="1" smtClean="0"/>
              <a:t>homework</a:t>
            </a:r>
            <a:r>
              <a:rPr lang="tr-TR" sz="4400" dirty="0" smtClean="0"/>
              <a:t> </a:t>
            </a:r>
            <a:r>
              <a:rPr lang="tr-TR" sz="4400" dirty="0" err="1" smtClean="0"/>
              <a:t>today</a:t>
            </a:r>
            <a:r>
              <a:rPr lang="tr-TR" sz="4400" dirty="0" smtClean="0"/>
              <a:t>?</a:t>
            </a:r>
            <a:endParaRPr lang="tr-TR" sz="4400" dirty="0"/>
          </a:p>
        </p:txBody>
      </p:sp>
      <p:pic>
        <p:nvPicPr>
          <p:cNvPr id="5" name="İçerik Yer Tutucusu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0444" y="1447800"/>
            <a:ext cx="4572000" cy="4572000"/>
          </a:xfrm>
        </p:spPr>
      </p:pic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952731" y="4843780"/>
            <a:ext cx="2793158" cy="721750"/>
          </a:xfrm>
        </p:spPr>
        <p:txBody>
          <a:bodyPr>
            <a:normAutofit/>
          </a:bodyPr>
          <a:lstStyle/>
          <a:p>
            <a:r>
              <a:rPr lang="tr-TR" sz="4000" dirty="0" err="1" smtClean="0">
                <a:solidFill>
                  <a:schemeClr val="bg1"/>
                </a:solidFill>
              </a:rPr>
              <a:t>Yes</a:t>
            </a:r>
            <a:r>
              <a:rPr lang="tr-TR" sz="4000" dirty="0" smtClean="0">
                <a:solidFill>
                  <a:schemeClr val="bg1"/>
                </a:solidFill>
              </a:rPr>
              <a:t>, I am.</a:t>
            </a:r>
            <a:endParaRPr lang="tr-TR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9716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Gizem – do </a:t>
            </a:r>
            <a:r>
              <a:rPr lang="tr-TR" dirty="0" err="1" smtClean="0"/>
              <a:t>homework</a:t>
            </a:r>
            <a:r>
              <a:rPr lang="tr-TR" dirty="0" smtClean="0"/>
              <a:t> – </a:t>
            </a:r>
            <a:r>
              <a:rPr lang="tr-TR" dirty="0" err="1" smtClean="0"/>
              <a:t>now</a:t>
            </a:r>
            <a:r>
              <a:rPr lang="tr-TR" dirty="0" smtClean="0"/>
              <a:t>?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>
                <a:solidFill>
                  <a:schemeClr val="accent1"/>
                </a:solidFill>
              </a:rPr>
              <a:t>Is </a:t>
            </a:r>
            <a:r>
              <a:rPr lang="tr-TR" dirty="0" smtClean="0"/>
              <a:t>Gizem </a:t>
            </a:r>
            <a:r>
              <a:rPr lang="tr-TR" dirty="0" err="1" smtClean="0"/>
              <a:t>do</a:t>
            </a:r>
            <a:r>
              <a:rPr lang="tr-TR" dirty="0" err="1" smtClean="0">
                <a:solidFill>
                  <a:schemeClr val="accent1"/>
                </a:solidFill>
              </a:rPr>
              <a:t>ing</a:t>
            </a:r>
            <a:r>
              <a:rPr lang="tr-TR" dirty="0" smtClean="0"/>
              <a:t> her </a:t>
            </a:r>
            <a:r>
              <a:rPr lang="tr-TR" dirty="0" err="1" smtClean="0"/>
              <a:t>homework</a:t>
            </a:r>
            <a:r>
              <a:rPr lang="tr-TR" dirty="0" smtClean="0"/>
              <a:t> </a:t>
            </a:r>
            <a:r>
              <a:rPr lang="tr-TR" dirty="0" err="1" smtClean="0"/>
              <a:t>now</a:t>
            </a:r>
            <a:r>
              <a:rPr lang="tr-TR" dirty="0" smtClean="0"/>
              <a:t>?</a:t>
            </a:r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r>
              <a:rPr lang="tr-TR" dirty="0" err="1" smtClean="0"/>
              <a:t>Yes</a:t>
            </a:r>
            <a:r>
              <a:rPr lang="tr-TR" dirty="0" smtClean="0"/>
              <a:t>, </a:t>
            </a:r>
            <a:r>
              <a:rPr lang="tr-TR" dirty="0" err="1" smtClean="0"/>
              <a:t>she</a:t>
            </a:r>
            <a:r>
              <a:rPr lang="tr-TR" dirty="0" smtClean="0"/>
              <a:t> is.</a:t>
            </a:r>
            <a:endParaRPr lang="tr-TR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3960" y="3062287"/>
            <a:ext cx="2171700" cy="2105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232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You</a:t>
            </a:r>
            <a:r>
              <a:rPr lang="tr-TR" dirty="0" smtClean="0"/>
              <a:t> – </a:t>
            </a:r>
            <a:r>
              <a:rPr lang="tr-TR" dirty="0" err="1" smtClean="0"/>
              <a:t>play</a:t>
            </a:r>
            <a:r>
              <a:rPr lang="tr-TR" dirty="0" smtClean="0"/>
              <a:t> </a:t>
            </a:r>
            <a:r>
              <a:rPr lang="tr-TR" dirty="0" err="1" smtClean="0"/>
              <a:t>chess</a:t>
            </a:r>
            <a:r>
              <a:rPr lang="tr-TR" dirty="0" smtClean="0"/>
              <a:t> – </a:t>
            </a:r>
            <a:r>
              <a:rPr lang="tr-TR" dirty="0" err="1" smtClean="0"/>
              <a:t>now</a:t>
            </a:r>
            <a:r>
              <a:rPr lang="tr-TR" dirty="0" smtClean="0"/>
              <a:t>?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>
                <a:solidFill>
                  <a:schemeClr val="accent1"/>
                </a:solidFill>
              </a:rPr>
              <a:t>Are</a:t>
            </a:r>
            <a:r>
              <a:rPr lang="tr-TR" dirty="0" smtClean="0"/>
              <a:t> </a:t>
            </a:r>
            <a:r>
              <a:rPr lang="tr-TR" dirty="0" err="1" smtClean="0"/>
              <a:t>you</a:t>
            </a:r>
            <a:r>
              <a:rPr lang="tr-TR" dirty="0" smtClean="0"/>
              <a:t> </a:t>
            </a:r>
            <a:r>
              <a:rPr lang="tr-TR" dirty="0" err="1" smtClean="0"/>
              <a:t>play</a:t>
            </a:r>
            <a:r>
              <a:rPr lang="tr-TR" dirty="0" err="1" smtClean="0">
                <a:solidFill>
                  <a:schemeClr val="accent1"/>
                </a:solidFill>
              </a:rPr>
              <a:t>ing</a:t>
            </a:r>
            <a:r>
              <a:rPr lang="tr-TR" dirty="0" smtClean="0">
                <a:solidFill>
                  <a:schemeClr val="accent1"/>
                </a:solidFill>
              </a:rPr>
              <a:t> </a:t>
            </a:r>
            <a:r>
              <a:rPr lang="tr-TR" dirty="0" err="1" smtClean="0"/>
              <a:t>chess</a:t>
            </a:r>
            <a:r>
              <a:rPr lang="tr-TR" dirty="0" smtClean="0"/>
              <a:t> </a:t>
            </a:r>
            <a:r>
              <a:rPr lang="tr-TR" dirty="0" err="1" smtClean="0"/>
              <a:t>now</a:t>
            </a:r>
            <a:r>
              <a:rPr lang="tr-TR" dirty="0" smtClean="0"/>
              <a:t>?</a:t>
            </a:r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r>
              <a:rPr lang="tr-TR" dirty="0" smtClean="0"/>
              <a:t>No, I am not.</a:t>
            </a:r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9477" y="3077308"/>
            <a:ext cx="1978269" cy="1318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154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They</a:t>
            </a:r>
            <a:r>
              <a:rPr lang="tr-TR" dirty="0" smtClean="0"/>
              <a:t> – </a:t>
            </a:r>
            <a:r>
              <a:rPr lang="tr-TR" dirty="0" err="1" smtClean="0"/>
              <a:t>feel</a:t>
            </a:r>
            <a:r>
              <a:rPr lang="tr-TR" dirty="0" smtClean="0"/>
              <a:t> – </a:t>
            </a:r>
            <a:r>
              <a:rPr lang="tr-TR" dirty="0" err="1" smtClean="0"/>
              <a:t>cold</a:t>
            </a:r>
            <a:r>
              <a:rPr lang="tr-TR" dirty="0" smtClean="0"/>
              <a:t> – at </a:t>
            </a:r>
            <a:r>
              <a:rPr lang="tr-TR" dirty="0" err="1" smtClean="0"/>
              <a:t>the</a:t>
            </a:r>
            <a:r>
              <a:rPr lang="tr-TR" dirty="0" smtClean="0"/>
              <a:t> moment?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>
                <a:solidFill>
                  <a:schemeClr val="accent1"/>
                </a:solidFill>
              </a:rPr>
              <a:t>Are</a:t>
            </a:r>
            <a:r>
              <a:rPr lang="tr-TR" dirty="0" smtClean="0"/>
              <a:t> </a:t>
            </a:r>
            <a:r>
              <a:rPr lang="tr-TR" dirty="0" err="1" smtClean="0"/>
              <a:t>they</a:t>
            </a:r>
            <a:r>
              <a:rPr lang="tr-TR" dirty="0" smtClean="0"/>
              <a:t> </a:t>
            </a:r>
            <a:r>
              <a:rPr lang="tr-TR" dirty="0" err="1" smtClean="0"/>
              <a:t>feel</a:t>
            </a:r>
            <a:r>
              <a:rPr lang="tr-TR" dirty="0" err="1" smtClean="0">
                <a:solidFill>
                  <a:schemeClr val="accent1"/>
                </a:solidFill>
              </a:rPr>
              <a:t>ing</a:t>
            </a:r>
            <a:r>
              <a:rPr lang="tr-TR" dirty="0" smtClean="0"/>
              <a:t> </a:t>
            </a:r>
            <a:r>
              <a:rPr lang="tr-TR" dirty="0" err="1" smtClean="0"/>
              <a:t>cold</a:t>
            </a:r>
            <a:r>
              <a:rPr lang="tr-TR" dirty="0" smtClean="0"/>
              <a:t> at </a:t>
            </a:r>
            <a:r>
              <a:rPr lang="tr-TR" dirty="0" err="1" smtClean="0"/>
              <a:t>the</a:t>
            </a:r>
            <a:r>
              <a:rPr lang="tr-TR" dirty="0" smtClean="0"/>
              <a:t> moment?</a:t>
            </a:r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r>
              <a:rPr lang="tr-TR" dirty="0" err="1" smtClean="0"/>
              <a:t>Yes</a:t>
            </a:r>
            <a:r>
              <a:rPr lang="tr-TR" dirty="0" smtClean="0"/>
              <a:t>, </a:t>
            </a:r>
            <a:r>
              <a:rPr lang="tr-TR" dirty="0" err="1" smtClean="0"/>
              <a:t>they</a:t>
            </a:r>
            <a:r>
              <a:rPr lang="tr-TR" dirty="0" smtClean="0"/>
              <a:t> </a:t>
            </a:r>
            <a:r>
              <a:rPr lang="tr-TR" dirty="0" err="1" smtClean="0"/>
              <a:t>are</a:t>
            </a:r>
            <a:r>
              <a:rPr lang="tr-TR" dirty="0" smtClean="0"/>
              <a:t>.</a:t>
            </a:r>
            <a:endParaRPr lang="tr-TR" dirty="0"/>
          </a:p>
          <a:p>
            <a:endParaRPr lang="tr-TR" dirty="0" smtClean="0"/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5691" y="2951406"/>
            <a:ext cx="1691617" cy="1360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556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154954" y="694592"/>
            <a:ext cx="8761413" cy="1195754"/>
          </a:xfrm>
        </p:spPr>
        <p:txBody>
          <a:bodyPr/>
          <a:lstStyle/>
          <a:p>
            <a:r>
              <a:rPr lang="tr-TR" dirty="0" err="1" smtClean="0"/>
              <a:t>Nergiz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Emine – </a:t>
            </a:r>
            <a:r>
              <a:rPr lang="tr-TR" dirty="0" err="1" smtClean="0"/>
              <a:t>feed</a:t>
            </a:r>
            <a:r>
              <a:rPr lang="tr-TR" dirty="0" smtClean="0"/>
              <a:t>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animals-now</a:t>
            </a:r>
            <a:r>
              <a:rPr lang="tr-TR" dirty="0" smtClean="0"/>
              <a:t>?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>
                <a:solidFill>
                  <a:schemeClr val="accent1"/>
                </a:solidFill>
              </a:rPr>
              <a:t>Are</a:t>
            </a:r>
            <a:r>
              <a:rPr lang="tr-TR" dirty="0">
                <a:solidFill>
                  <a:schemeClr val="accent1"/>
                </a:solidFill>
              </a:rPr>
              <a:t> </a:t>
            </a:r>
            <a:r>
              <a:rPr lang="tr-TR" dirty="0" err="1" smtClean="0"/>
              <a:t>Nergiz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Emine </a:t>
            </a:r>
            <a:r>
              <a:rPr lang="tr-TR" dirty="0" err="1" smtClean="0"/>
              <a:t>feed</a:t>
            </a:r>
            <a:r>
              <a:rPr lang="tr-TR" dirty="0" err="1" smtClean="0">
                <a:solidFill>
                  <a:schemeClr val="accent1"/>
                </a:solidFill>
              </a:rPr>
              <a:t>ing</a:t>
            </a:r>
            <a:r>
              <a:rPr lang="tr-TR" dirty="0" smtClean="0"/>
              <a:t>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animals</a:t>
            </a:r>
            <a:r>
              <a:rPr lang="tr-TR" dirty="0" smtClean="0"/>
              <a:t> </a:t>
            </a:r>
            <a:r>
              <a:rPr lang="tr-TR" dirty="0" err="1" smtClean="0"/>
              <a:t>now</a:t>
            </a:r>
            <a:r>
              <a:rPr lang="tr-TR" dirty="0" smtClean="0"/>
              <a:t>?</a:t>
            </a:r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r>
              <a:rPr lang="tr-TR" dirty="0" smtClean="0"/>
              <a:t>No, </a:t>
            </a:r>
            <a:r>
              <a:rPr lang="tr-TR" dirty="0" err="1" smtClean="0"/>
              <a:t>they</a:t>
            </a:r>
            <a:r>
              <a:rPr lang="tr-TR" dirty="0" smtClean="0"/>
              <a:t> </a:t>
            </a:r>
            <a:r>
              <a:rPr lang="tr-TR" dirty="0" err="1" smtClean="0"/>
              <a:t>aren’t</a:t>
            </a:r>
            <a:r>
              <a:rPr lang="tr-TR" dirty="0" smtClean="0"/>
              <a:t>.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3485" y="3094893"/>
            <a:ext cx="1978269" cy="1318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801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154954" y="973667"/>
            <a:ext cx="8761413" cy="890301"/>
          </a:xfrm>
        </p:spPr>
        <p:txBody>
          <a:bodyPr/>
          <a:lstStyle/>
          <a:p>
            <a:r>
              <a:rPr lang="tr-TR" dirty="0" err="1" smtClean="0"/>
              <a:t>Nurselin</a:t>
            </a:r>
            <a:r>
              <a:rPr lang="tr-TR" dirty="0" smtClean="0"/>
              <a:t> – </a:t>
            </a:r>
            <a:r>
              <a:rPr lang="tr-TR" dirty="0" err="1" smtClean="0"/>
              <a:t>live</a:t>
            </a:r>
            <a:r>
              <a:rPr lang="tr-TR" dirty="0" smtClean="0"/>
              <a:t> – in a </a:t>
            </a:r>
            <a:r>
              <a:rPr lang="tr-TR" dirty="0" err="1" smtClean="0"/>
              <a:t>crowded</a:t>
            </a:r>
            <a:r>
              <a:rPr lang="tr-TR" dirty="0" smtClean="0"/>
              <a:t> </a:t>
            </a:r>
            <a:r>
              <a:rPr lang="tr-TR" dirty="0" err="1" smtClean="0"/>
              <a:t>city</a:t>
            </a:r>
            <a:r>
              <a:rPr lang="tr-TR" dirty="0" smtClean="0"/>
              <a:t> – </a:t>
            </a:r>
            <a:r>
              <a:rPr lang="tr-TR" dirty="0" err="1" smtClean="0"/>
              <a:t>now</a:t>
            </a:r>
            <a:r>
              <a:rPr lang="tr-TR" dirty="0" smtClean="0"/>
              <a:t>?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>
                <a:solidFill>
                  <a:schemeClr val="accent1"/>
                </a:solidFill>
              </a:rPr>
              <a:t>Is</a:t>
            </a:r>
            <a:r>
              <a:rPr lang="tr-TR" dirty="0" smtClean="0"/>
              <a:t> </a:t>
            </a:r>
            <a:r>
              <a:rPr lang="tr-TR" dirty="0" err="1" smtClean="0"/>
              <a:t>Nurselin</a:t>
            </a:r>
            <a:r>
              <a:rPr lang="tr-TR" dirty="0" smtClean="0"/>
              <a:t> </a:t>
            </a:r>
            <a:r>
              <a:rPr lang="tr-TR" dirty="0" err="1" smtClean="0"/>
              <a:t>liv</a:t>
            </a:r>
            <a:r>
              <a:rPr lang="tr-TR" dirty="0" err="1" smtClean="0">
                <a:solidFill>
                  <a:schemeClr val="accent1"/>
                </a:solidFill>
              </a:rPr>
              <a:t>ing</a:t>
            </a:r>
            <a:r>
              <a:rPr lang="tr-TR" dirty="0" smtClean="0"/>
              <a:t> in a </a:t>
            </a:r>
            <a:r>
              <a:rPr lang="tr-TR" dirty="0" err="1" smtClean="0"/>
              <a:t>crowded</a:t>
            </a:r>
            <a:r>
              <a:rPr lang="tr-TR" dirty="0" smtClean="0"/>
              <a:t> </a:t>
            </a:r>
            <a:r>
              <a:rPr lang="tr-TR" dirty="0" err="1" smtClean="0"/>
              <a:t>city</a:t>
            </a:r>
            <a:r>
              <a:rPr lang="tr-TR" dirty="0" smtClean="0"/>
              <a:t> </a:t>
            </a:r>
            <a:r>
              <a:rPr lang="tr-TR" dirty="0" err="1" smtClean="0"/>
              <a:t>now</a:t>
            </a:r>
            <a:r>
              <a:rPr lang="tr-TR" dirty="0" smtClean="0"/>
              <a:t>?</a:t>
            </a:r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r>
              <a:rPr lang="tr-TR" dirty="0" smtClean="0"/>
              <a:t>No, </a:t>
            </a:r>
            <a:r>
              <a:rPr lang="tr-TR" dirty="0" err="1" smtClean="0"/>
              <a:t>she</a:t>
            </a:r>
            <a:r>
              <a:rPr lang="tr-TR" dirty="0" smtClean="0"/>
              <a:t> </a:t>
            </a:r>
            <a:r>
              <a:rPr lang="tr-TR" dirty="0" err="1" smtClean="0"/>
              <a:t>isn’t</a:t>
            </a:r>
            <a:r>
              <a:rPr lang="tr-TR" dirty="0" smtClean="0"/>
              <a:t>.</a:t>
            </a: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3485" y="3094893"/>
            <a:ext cx="1978269" cy="1318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997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We</a:t>
            </a:r>
            <a:r>
              <a:rPr lang="tr-TR" dirty="0" smtClean="0"/>
              <a:t>- set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table</a:t>
            </a:r>
            <a:r>
              <a:rPr lang="tr-TR" dirty="0" smtClean="0"/>
              <a:t> – at </a:t>
            </a:r>
            <a:r>
              <a:rPr lang="tr-TR" dirty="0" err="1" smtClean="0"/>
              <a:t>the</a:t>
            </a:r>
            <a:r>
              <a:rPr lang="tr-TR" dirty="0" smtClean="0"/>
              <a:t> moment?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>
                <a:solidFill>
                  <a:schemeClr val="accent1"/>
                </a:solidFill>
              </a:rPr>
              <a:t>Are</a:t>
            </a:r>
            <a:r>
              <a:rPr lang="tr-TR" dirty="0" smtClean="0"/>
              <a:t> </a:t>
            </a:r>
            <a:r>
              <a:rPr lang="tr-TR" dirty="0" err="1" smtClean="0"/>
              <a:t>we</a:t>
            </a:r>
            <a:r>
              <a:rPr lang="tr-TR" dirty="0" smtClean="0"/>
              <a:t> </a:t>
            </a:r>
            <a:r>
              <a:rPr lang="tr-TR" dirty="0" err="1" smtClean="0"/>
              <a:t>sett</a:t>
            </a:r>
            <a:r>
              <a:rPr lang="tr-TR" dirty="0" err="1" smtClean="0">
                <a:solidFill>
                  <a:schemeClr val="accent1"/>
                </a:solidFill>
              </a:rPr>
              <a:t>ing</a:t>
            </a:r>
            <a:r>
              <a:rPr lang="tr-TR" dirty="0" smtClean="0"/>
              <a:t>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table</a:t>
            </a:r>
            <a:r>
              <a:rPr lang="tr-TR" dirty="0" smtClean="0"/>
              <a:t> at </a:t>
            </a:r>
            <a:r>
              <a:rPr lang="tr-TR" dirty="0" err="1" smtClean="0"/>
              <a:t>the</a:t>
            </a:r>
            <a:r>
              <a:rPr lang="tr-TR" dirty="0" smtClean="0"/>
              <a:t> moment?</a:t>
            </a:r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r>
              <a:rPr lang="tr-TR" dirty="0" err="1" smtClean="0"/>
              <a:t>Yes</a:t>
            </a:r>
            <a:r>
              <a:rPr lang="tr-TR" dirty="0" smtClean="0"/>
              <a:t>, </a:t>
            </a:r>
            <a:r>
              <a:rPr lang="tr-TR" dirty="0" err="1" smtClean="0"/>
              <a:t>we</a:t>
            </a:r>
            <a:r>
              <a:rPr lang="tr-TR" dirty="0" smtClean="0"/>
              <a:t> </a:t>
            </a:r>
            <a:r>
              <a:rPr lang="tr-TR" dirty="0" err="1" smtClean="0"/>
              <a:t>are</a:t>
            </a:r>
            <a:r>
              <a:rPr lang="tr-TR" dirty="0" smtClean="0"/>
              <a:t>.</a:t>
            </a:r>
            <a:endParaRPr lang="tr-TR" dirty="0"/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5691" y="2951406"/>
            <a:ext cx="1691617" cy="1360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10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Your</a:t>
            </a:r>
            <a:r>
              <a:rPr lang="tr-TR" dirty="0" smtClean="0"/>
              <a:t> </a:t>
            </a:r>
            <a:r>
              <a:rPr lang="tr-TR" dirty="0" err="1" smtClean="0"/>
              <a:t>sister</a:t>
            </a:r>
            <a:r>
              <a:rPr lang="tr-TR" dirty="0" smtClean="0"/>
              <a:t> – </a:t>
            </a:r>
            <a:r>
              <a:rPr lang="tr-TR" dirty="0" err="1" smtClean="0"/>
              <a:t>design</a:t>
            </a:r>
            <a:r>
              <a:rPr lang="tr-TR" dirty="0" smtClean="0"/>
              <a:t> </a:t>
            </a:r>
            <a:r>
              <a:rPr lang="tr-TR" dirty="0" err="1" smtClean="0"/>
              <a:t>hair</a:t>
            </a:r>
            <a:r>
              <a:rPr lang="tr-TR" dirty="0" smtClean="0"/>
              <a:t> – </a:t>
            </a:r>
            <a:r>
              <a:rPr lang="tr-TR" dirty="0" err="1" smtClean="0"/>
              <a:t>now</a:t>
            </a:r>
            <a:r>
              <a:rPr lang="tr-TR" dirty="0" smtClean="0"/>
              <a:t>?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>
                <a:solidFill>
                  <a:schemeClr val="accent1"/>
                </a:solidFill>
              </a:rPr>
              <a:t>Is</a:t>
            </a:r>
            <a:r>
              <a:rPr lang="tr-TR" dirty="0" smtClean="0"/>
              <a:t> </a:t>
            </a:r>
            <a:r>
              <a:rPr lang="tr-TR" dirty="0" err="1" smtClean="0"/>
              <a:t>your</a:t>
            </a:r>
            <a:r>
              <a:rPr lang="tr-TR" dirty="0" smtClean="0"/>
              <a:t> </a:t>
            </a:r>
            <a:r>
              <a:rPr lang="tr-TR" dirty="0" err="1" smtClean="0"/>
              <a:t>sister</a:t>
            </a:r>
            <a:r>
              <a:rPr lang="tr-TR" dirty="0" smtClean="0"/>
              <a:t> </a:t>
            </a:r>
            <a:r>
              <a:rPr lang="tr-TR" dirty="0" err="1" smtClean="0"/>
              <a:t>design</a:t>
            </a:r>
            <a:r>
              <a:rPr lang="tr-TR" dirty="0" err="1" smtClean="0">
                <a:solidFill>
                  <a:schemeClr val="accent1"/>
                </a:solidFill>
              </a:rPr>
              <a:t>ing</a:t>
            </a:r>
            <a:r>
              <a:rPr lang="tr-TR" dirty="0" smtClean="0"/>
              <a:t> </a:t>
            </a:r>
            <a:r>
              <a:rPr lang="tr-TR" dirty="0" err="1" smtClean="0"/>
              <a:t>hair</a:t>
            </a:r>
            <a:r>
              <a:rPr lang="tr-TR" dirty="0" smtClean="0"/>
              <a:t> </a:t>
            </a:r>
            <a:r>
              <a:rPr lang="tr-TR" dirty="0" err="1" smtClean="0"/>
              <a:t>now</a:t>
            </a:r>
            <a:r>
              <a:rPr lang="tr-TR" dirty="0" smtClean="0"/>
              <a:t>?</a:t>
            </a:r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r>
              <a:rPr lang="tr-TR" dirty="0" err="1" smtClean="0"/>
              <a:t>Yes</a:t>
            </a:r>
            <a:r>
              <a:rPr lang="tr-TR" dirty="0" smtClean="0"/>
              <a:t>, </a:t>
            </a:r>
            <a:r>
              <a:rPr lang="tr-TR" dirty="0" err="1" smtClean="0"/>
              <a:t>she</a:t>
            </a:r>
            <a:r>
              <a:rPr lang="tr-TR" dirty="0" smtClean="0"/>
              <a:t> is.</a:t>
            </a: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5691" y="2951406"/>
            <a:ext cx="1691617" cy="1360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556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You</a:t>
            </a:r>
            <a:r>
              <a:rPr lang="tr-TR" dirty="0" smtClean="0"/>
              <a:t>- </a:t>
            </a:r>
            <a:r>
              <a:rPr lang="tr-TR" dirty="0" err="1" smtClean="0"/>
              <a:t>repair</a:t>
            </a:r>
            <a:r>
              <a:rPr lang="tr-TR" dirty="0" smtClean="0"/>
              <a:t> </a:t>
            </a:r>
            <a:r>
              <a:rPr lang="tr-TR" dirty="0" err="1" smtClean="0"/>
              <a:t>your</a:t>
            </a:r>
            <a:r>
              <a:rPr lang="tr-TR" dirty="0" smtClean="0"/>
              <a:t> car- at </a:t>
            </a:r>
            <a:r>
              <a:rPr lang="tr-TR" dirty="0" err="1" smtClean="0"/>
              <a:t>the</a:t>
            </a:r>
            <a:r>
              <a:rPr lang="tr-TR" dirty="0" smtClean="0"/>
              <a:t> moment?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>
                <a:solidFill>
                  <a:schemeClr val="accent1"/>
                </a:solidFill>
              </a:rPr>
              <a:t>Are</a:t>
            </a:r>
            <a:r>
              <a:rPr lang="tr-TR" dirty="0" smtClean="0"/>
              <a:t> </a:t>
            </a:r>
            <a:r>
              <a:rPr lang="tr-TR" dirty="0" err="1" smtClean="0"/>
              <a:t>you</a:t>
            </a:r>
            <a:r>
              <a:rPr lang="tr-TR" dirty="0" smtClean="0"/>
              <a:t> </a:t>
            </a:r>
            <a:r>
              <a:rPr lang="tr-TR" dirty="0" err="1" smtClean="0"/>
              <a:t>repair</a:t>
            </a:r>
            <a:r>
              <a:rPr lang="tr-TR" dirty="0" err="1" smtClean="0">
                <a:solidFill>
                  <a:schemeClr val="accent1"/>
                </a:solidFill>
              </a:rPr>
              <a:t>ing</a:t>
            </a:r>
            <a:r>
              <a:rPr lang="tr-TR" dirty="0" smtClean="0"/>
              <a:t> </a:t>
            </a:r>
            <a:r>
              <a:rPr lang="tr-TR" dirty="0" err="1" smtClean="0"/>
              <a:t>your</a:t>
            </a:r>
            <a:r>
              <a:rPr lang="tr-TR" dirty="0" smtClean="0"/>
              <a:t> car at </a:t>
            </a:r>
            <a:r>
              <a:rPr lang="tr-TR" dirty="0" err="1" smtClean="0"/>
              <a:t>the</a:t>
            </a:r>
            <a:r>
              <a:rPr lang="tr-TR" dirty="0" smtClean="0"/>
              <a:t> moment?</a:t>
            </a:r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r>
              <a:rPr lang="tr-TR" dirty="0" err="1" smtClean="0"/>
              <a:t>Yes</a:t>
            </a:r>
            <a:r>
              <a:rPr lang="tr-TR" dirty="0" smtClean="0"/>
              <a:t>, I am.</a:t>
            </a:r>
            <a:endParaRPr lang="tr-TR" dirty="0"/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5691" y="2951406"/>
            <a:ext cx="1691617" cy="1360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915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154954" y="624254"/>
            <a:ext cx="8761413" cy="1362808"/>
          </a:xfrm>
        </p:spPr>
        <p:txBody>
          <a:bodyPr/>
          <a:lstStyle/>
          <a:p>
            <a:r>
              <a:rPr lang="tr-TR" dirty="0" err="1" smtClean="0"/>
              <a:t>You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Fatma – </a:t>
            </a:r>
            <a:r>
              <a:rPr lang="tr-TR" dirty="0" err="1" smtClean="0"/>
              <a:t>run</a:t>
            </a:r>
            <a:r>
              <a:rPr lang="tr-TR" dirty="0" smtClean="0"/>
              <a:t> in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forest</a:t>
            </a:r>
            <a:r>
              <a:rPr lang="tr-TR" dirty="0" smtClean="0"/>
              <a:t> – </a:t>
            </a:r>
            <a:r>
              <a:rPr lang="tr-TR" dirty="0" err="1" smtClean="0"/>
              <a:t>now</a:t>
            </a:r>
            <a:r>
              <a:rPr lang="tr-TR" dirty="0" smtClean="0"/>
              <a:t>?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>
                <a:solidFill>
                  <a:schemeClr val="accent1"/>
                </a:solidFill>
              </a:rPr>
              <a:t>Are</a:t>
            </a:r>
            <a:r>
              <a:rPr lang="tr-TR" dirty="0" smtClean="0"/>
              <a:t> </a:t>
            </a:r>
            <a:r>
              <a:rPr lang="tr-TR" dirty="0" err="1" smtClean="0"/>
              <a:t>you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Fatma </a:t>
            </a:r>
            <a:r>
              <a:rPr lang="tr-TR" dirty="0" err="1" smtClean="0"/>
              <a:t>runn</a:t>
            </a:r>
            <a:r>
              <a:rPr lang="tr-TR" dirty="0" err="1" smtClean="0">
                <a:solidFill>
                  <a:schemeClr val="accent1"/>
                </a:solidFill>
              </a:rPr>
              <a:t>ing</a:t>
            </a:r>
            <a:r>
              <a:rPr lang="tr-TR" dirty="0" smtClean="0"/>
              <a:t> in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forest</a:t>
            </a:r>
            <a:r>
              <a:rPr lang="tr-TR" dirty="0" smtClean="0"/>
              <a:t> </a:t>
            </a:r>
            <a:r>
              <a:rPr lang="tr-TR" dirty="0" err="1" smtClean="0"/>
              <a:t>now</a:t>
            </a:r>
            <a:r>
              <a:rPr lang="tr-TR" dirty="0" smtClean="0"/>
              <a:t>?</a:t>
            </a:r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r>
              <a:rPr lang="tr-TR" dirty="0" smtClean="0"/>
              <a:t>No, </a:t>
            </a:r>
            <a:r>
              <a:rPr lang="tr-TR" dirty="0" err="1" smtClean="0"/>
              <a:t>we</a:t>
            </a:r>
            <a:r>
              <a:rPr lang="tr-TR" dirty="0" smtClean="0"/>
              <a:t> </a:t>
            </a:r>
            <a:r>
              <a:rPr lang="tr-TR" dirty="0" err="1" smtClean="0"/>
              <a:t>aren’t</a:t>
            </a:r>
            <a:r>
              <a:rPr lang="tr-TR" dirty="0" smtClean="0"/>
              <a:t>.</a:t>
            </a: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3485" y="3094893"/>
            <a:ext cx="1978269" cy="1318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040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154954" y="791308"/>
            <a:ext cx="8761413" cy="1204546"/>
          </a:xfrm>
        </p:spPr>
        <p:txBody>
          <a:bodyPr/>
          <a:lstStyle/>
          <a:p>
            <a:r>
              <a:rPr lang="tr-TR" dirty="0"/>
              <a:t>Eğer soruda bir soru zamiri varsa o zaman soru zamiri en başa gelir.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>
                <a:solidFill>
                  <a:schemeClr val="accent1"/>
                </a:solidFill>
              </a:rPr>
              <a:t>What</a:t>
            </a:r>
            <a:r>
              <a:rPr lang="tr-TR" dirty="0" smtClean="0"/>
              <a:t> </a:t>
            </a:r>
            <a:r>
              <a:rPr lang="tr-TR" dirty="0" err="1" smtClean="0">
                <a:solidFill>
                  <a:schemeClr val="accent1"/>
                </a:solidFill>
              </a:rPr>
              <a:t>are</a:t>
            </a:r>
            <a:r>
              <a:rPr lang="tr-TR" dirty="0" smtClean="0"/>
              <a:t> </a:t>
            </a:r>
            <a:r>
              <a:rPr lang="tr-TR" dirty="0" err="1" smtClean="0"/>
              <a:t>you</a:t>
            </a:r>
            <a:r>
              <a:rPr lang="tr-TR" dirty="0" smtClean="0"/>
              <a:t> </a:t>
            </a:r>
            <a:r>
              <a:rPr lang="tr-TR" dirty="0" err="1" smtClean="0"/>
              <a:t>do</a:t>
            </a:r>
            <a:r>
              <a:rPr lang="tr-TR" dirty="0" err="1" smtClean="0">
                <a:solidFill>
                  <a:schemeClr val="accent1"/>
                </a:solidFill>
              </a:rPr>
              <a:t>ing</a:t>
            </a:r>
            <a:r>
              <a:rPr lang="tr-TR" dirty="0" smtClean="0"/>
              <a:t> </a:t>
            </a:r>
            <a:r>
              <a:rPr lang="tr-TR" dirty="0" err="1" smtClean="0"/>
              <a:t>now</a:t>
            </a:r>
            <a:r>
              <a:rPr lang="tr-TR" dirty="0" smtClean="0"/>
              <a:t>?</a:t>
            </a:r>
          </a:p>
          <a:p>
            <a:r>
              <a:rPr lang="tr-TR" dirty="0" err="1" smtClean="0">
                <a:solidFill>
                  <a:schemeClr val="accent1"/>
                </a:solidFill>
              </a:rPr>
              <a:t>Where</a:t>
            </a:r>
            <a:r>
              <a:rPr lang="tr-TR" dirty="0" smtClean="0"/>
              <a:t> </a:t>
            </a:r>
            <a:r>
              <a:rPr lang="tr-TR" dirty="0" smtClean="0">
                <a:solidFill>
                  <a:schemeClr val="accent1"/>
                </a:solidFill>
              </a:rPr>
              <a:t>is</a:t>
            </a:r>
            <a:r>
              <a:rPr lang="tr-TR" dirty="0" smtClean="0"/>
              <a:t> </a:t>
            </a:r>
            <a:r>
              <a:rPr lang="tr-TR" dirty="0" err="1" smtClean="0"/>
              <a:t>she</a:t>
            </a:r>
            <a:r>
              <a:rPr lang="tr-TR" dirty="0" smtClean="0"/>
              <a:t> </a:t>
            </a:r>
            <a:r>
              <a:rPr lang="tr-TR" dirty="0" err="1" smtClean="0"/>
              <a:t>go</a:t>
            </a:r>
            <a:r>
              <a:rPr lang="tr-TR" dirty="0" err="1" smtClean="0">
                <a:solidFill>
                  <a:schemeClr val="accent1"/>
                </a:solidFill>
              </a:rPr>
              <a:t>ing</a:t>
            </a:r>
            <a:r>
              <a:rPr lang="tr-TR" dirty="0" smtClean="0"/>
              <a:t> </a:t>
            </a:r>
            <a:r>
              <a:rPr lang="tr-TR" dirty="0" err="1" smtClean="0"/>
              <a:t>today</a:t>
            </a:r>
            <a:r>
              <a:rPr lang="tr-TR" dirty="0" smtClean="0"/>
              <a:t>?</a:t>
            </a:r>
          </a:p>
          <a:p>
            <a:r>
              <a:rPr lang="tr-TR" dirty="0" err="1" smtClean="0">
                <a:solidFill>
                  <a:schemeClr val="accent1"/>
                </a:solidFill>
              </a:rPr>
              <a:t>When</a:t>
            </a:r>
            <a:r>
              <a:rPr lang="tr-TR" dirty="0" smtClean="0"/>
              <a:t> </a:t>
            </a:r>
            <a:r>
              <a:rPr lang="tr-TR" dirty="0" smtClean="0">
                <a:solidFill>
                  <a:schemeClr val="accent1"/>
                </a:solidFill>
              </a:rPr>
              <a:t>is</a:t>
            </a:r>
            <a:r>
              <a:rPr lang="tr-TR" dirty="0" smtClean="0"/>
              <a:t> </a:t>
            </a:r>
            <a:r>
              <a:rPr lang="tr-TR" dirty="0" err="1" smtClean="0"/>
              <a:t>your</a:t>
            </a:r>
            <a:r>
              <a:rPr lang="tr-TR" dirty="0" smtClean="0"/>
              <a:t> </a:t>
            </a:r>
            <a:r>
              <a:rPr lang="tr-TR" dirty="0" err="1" smtClean="0"/>
              <a:t>brother</a:t>
            </a:r>
            <a:r>
              <a:rPr lang="tr-TR" dirty="0" smtClean="0"/>
              <a:t> </a:t>
            </a:r>
            <a:r>
              <a:rPr lang="tr-TR" dirty="0" err="1" smtClean="0"/>
              <a:t>com</a:t>
            </a:r>
            <a:r>
              <a:rPr lang="tr-TR" dirty="0" err="1" smtClean="0">
                <a:solidFill>
                  <a:schemeClr val="accent1"/>
                </a:solidFill>
              </a:rPr>
              <a:t>ing</a:t>
            </a:r>
            <a:r>
              <a:rPr lang="tr-TR" dirty="0" smtClean="0"/>
              <a:t>?</a:t>
            </a:r>
          </a:p>
          <a:p>
            <a:r>
              <a:rPr lang="tr-TR" dirty="0" err="1" smtClean="0">
                <a:solidFill>
                  <a:schemeClr val="accent1"/>
                </a:solidFill>
              </a:rPr>
              <a:t>Why</a:t>
            </a:r>
            <a:r>
              <a:rPr lang="tr-TR" dirty="0" smtClean="0">
                <a:solidFill>
                  <a:schemeClr val="accent1"/>
                </a:solidFill>
              </a:rPr>
              <a:t> </a:t>
            </a:r>
            <a:r>
              <a:rPr lang="tr-TR" dirty="0" err="1" smtClean="0">
                <a:solidFill>
                  <a:schemeClr val="accent1"/>
                </a:solidFill>
              </a:rPr>
              <a:t>are</a:t>
            </a:r>
            <a:r>
              <a:rPr lang="tr-TR" dirty="0" smtClean="0"/>
              <a:t> </a:t>
            </a:r>
            <a:r>
              <a:rPr lang="tr-TR" dirty="0" err="1" smtClean="0"/>
              <a:t>you</a:t>
            </a:r>
            <a:r>
              <a:rPr lang="tr-TR" dirty="0" smtClean="0"/>
              <a:t> </a:t>
            </a:r>
            <a:r>
              <a:rPr lang="tr-TR" dirty="0" err="1" smtClean="0"/>
              <a:t>cry</a:t>
            </a:r>
            <a:r>
              <a:rPr lang="tr-TR" dirty="0" err="1" smtClean="0">
                <a:solidFill>
                  <a:schemeClr val="accent1"/>
                </a:solidFill>
              </a:rPr>
              <a:t>ing</a:t>
            </a:r>
            <a:r>
              <a:rPr lang="tr-TR" dirty="0" smtClean="0"/>
              <a:t> </a:t>
            </a:r>
            <a:r>
              <a:rPr lang="tr-TR" dirty="0" err="1" smtClean="0"/>
              <a:t>now</a:t>
            </a:r>
            <a:r>
              <a:rPr lang="tr-TR" dirty="0" smtClean="0"/>
              <a:t>?</a:t>
            </a:r>
          </a:p>
          <a:p>
            <a:endParaRPr lang="tr-TR" dirty="0"/>
          </a:p>
          <a:p>
            <a:r>
              <a:rPr lang="tr-TR" dirty="0">
                <a:solidFill>
                  <a:schemeClr val="accent1"/>
                </a:solidFill>
              </a:rPr>
              <a:t>DİKKAT!!!</a:t>
            </a:r>
          </a:p>
          <a:p>
            <a:r>
              <a:rPr lang="tr-TR" dirty="0"/>
              <a:t>Bu sorulara </a:t>
            </a:r>
            <a:r>
              <a:rPr lang="tr-TR" dirty="0" err="1"/>
              <a:t>yes</a:t>
            </a:r>
            <a:r>
              <a:rPr lang="tr-TR" dirty="0"/>
              <a:t> ya da </a:t>
            </a:r>
            <a:r>
              <a:rPr lang="tr-TR" dirty="0" err="1"/>
              <a:t>no</a:t>
            </a:r>
            <a:r>
              <a:rPr lang="tr-TR" dirty="0"/>
              <a:t> kullanarak cevap veremeyiz.</a:t>
            </a:r>
          </a:p>
          <a:p>
            <a:pPr marL="0" indent="0">
              <a:buNone/>
            </a:pPr>
            <a:r>
              <a:rPr lang="tr-TR" dirty="0"/>
              <a:t>Cevap vermek için cümle kurmamız gerekli.</a:t>
            </a:r>
          </a:p>
          <a:p>
            <a:endParaRPr lang="tr-TR" dirty="0" smtClean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923884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What</a:t>
            </a:r>
            <a:r>
              <a:rPr lang="tr-TR" dirty="0" smtClean="0"/>
              <a:t> </a:t>
            </a:r>
            <a:r>
              <a:rPr lang="tr-TR" dirty="0" err="1" smtClean="0"/>
              <a:t>are</a:t>
            </a:r>
            <a:r>
              <a:rPr lang="tr-TR" dirty="0" smtClean="0"/>
              <a:t> </a:t>
            </a:r>
            <a:r>
              <a:rPr lang="tr-TR" dirty="0" err="1" smtClean="0"/>
              <a:t>you</a:t>
            </a:r>
            <a:r>
              <a:rPr lang="tr-TR" dirty="0" smtClean="0"/>
              <a:t> </a:t>
            </a:r>
            <a:r>
              <a:rPr lang="tr-TR" dirty="0" err="1" smtClean="0"/>
              <a:t>doing</a:t>
            </a:r>
            <a:r>
              <a:rPr lang="tr-TR" dirty="0" smtClean="0"/>
              <a:t> </a:t>
            </a:r>
            <a:r>
              <a:rPr lang="tr-TR" dirty="0" err="1" smtClean="0"/>
              <a:t>now</a:t>
            </a:r>
            <a:r>
              <a:rPr lang="tr-TR" dirty="0" smtClean="0"/>
              <a:t>?</a:t>
            </a:r>
            <a:endParaRPr lang="tr-TR" dirty="0"/>
          </a:p>
        </p:txBody>
      </p:sp>
      <p:sp>
        <p:nvSpPr>
          <p:cNvPr id="5" name="İçerik Yer Tutucusu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I am </a:t>
            </a:r>
            <a:r>
              <a:rPr lang="tr-TR" dirty="0" err="1" smtClean="0"/>
              <a:t>playing</a:t>
            </a:r>
            <a:r>
              <a:rPr lang="tr-TR" dirty="0" smtClean="0"/>
              <a:t> </a:t>
            </a:r>
            <a:r>
              <a:rPr lang="tr-TR" dirty="0" err="1" smtClean="0"/>
              <a:t>football</a:t>
            </a:r>
            <a:r>
              <a:rPr lang="tr-TR" dirty="0" smtClean="0"/>
              <a:t> </a:t>
            </a:r>
            <a:r>
              <a:rPr lang="tr-TR" dirty="0" err="1" smtClean="0"/>
              <a:t>now</a:t>
            </a:r>
            <a:r>
              <a:rPr lang="tr-TR" dirty="0" smtClean="0"/>
              <a:t>.</a:t>
            </a:r>
          </a:p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6" name="İçerik Yer Tutucusu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7601" y="2514721"/>
            <a:ext cx="1838325" cy="2486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839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Where</a:t>
            </a:r>
            <a:r>
              <a:rPr lang="tr-TR" dirty="0" smtClean="0"/>
              <a:t> is </a:t>
            </a:r>
            <a:r>
              <a:rPr lang="tr-TR" dirty="0" err="1" smtClean="0"/>
              <a:t>going</a:t>
            </a:r>
            <a:r>
              <a:rPr lang="tr-TR" dirty="0" smtClean="0"/>
              <a:t> </a:t>
            </a:r>
            <a:r>
              <a:rPr lang="tr-TR" dirty="0" err="1" smtClean="0"/>
              <a:t>today</a:t>
            </a:r>
            <a:r>
              <a:rPr lang="tr-TR" dirty="0" smtClean="0"/>
              <a:t>?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/>
              <a:t>She</a:t>
            </a:r>
            <a:r>
              <a:rPr lang="tr-TR" dirty="0" smtClean="0"/>
              <a:t> is </a:t>
            </a:r>
            <a:r>
              <a:rPr lang="tr-TR" dirty="0" err="1" smtClean="0"/>
              <a:t>going</a:t>
            </a:r>
            <a:r>
              <a:rPr lang="tr-TR" dirty="0" smtClean="0"/>
              <a:t> </a:t>
            </a:r>
            <a:r>
              <a:rPr lang="tr-TR" dirty="0" err="1" smtClean="0"/>
              <a:t>to</a:t>
            </a:r>
            <a:r>
              <a:rPr lang="tr-TR" dirty="0" smtClean="0"/>
              <a:t>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fun</a:t>
            </a:r>
            <a:r>
              <a:rPr lang="tr-TR" dirty="0" smtClean="0"/>
              <a:t> </a:t>
            </a:r>
            <a:r>
              <a:rPr lang="tr-TR" dirty="0" err="1" smtClean="0"/>
              <a:t>fair</a:t>
            </a:r>
            <a:r>
              <a:rPr lang="tr-TR" dirty="0" smtClean="0"/>
              <a:t>.</a:t>
            </a:r>
          </a:p>
          <a:p>
            <a:endParaRPr lang="tr-TR" dirty="0"/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8523" y="2845894"/>
            <a:ext cx="3962400" cy="2432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336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When</a:t>
            </a:r>
            <a:r>
              <a:rPr lang="tr-TR" dirty="0" smtClean="0"/>
              <a:t> is </a:t>
            </a:r>
            <a:r>
              <a:rPr lang="tr-TR" dirty="0" err="1" smtClean="0"/>
              <a:t>your</a:t>
            </a:r>
            <a:r>
              <a:rPr lang="tr-TR" dirty="0" smtClean="0"/>
              <a:t> </a:t>
            </a:r>
            <a:r>
              <a:rPr lang="tr-TR" dirty="0" err="1" smtClean="0"/>
              <a:t>brother</a:t>
            </a:r>
            <a:r>
              <a:rPr lang="tr-TR" dirty="0" smtClean="0"/>
              <a:t> </a:t>
            </a:r>
            <a:r>
              <a:rPr lang="tr-TR" dirty="0" err="1" smtClean="0"/>
              <a:t>coming</a:t>
            </a:r>
            <a:r>
              <a:rPr lang="tr-TR" dirty="0" smtClean="0"/>
              <a:t>?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/>
              <a:t>He’s</a:t>
            </a:r>
            <a:r>
              <a:rPr lang="tr-TR" dirty="0" smtClean="0"/>
              <a:t> </a:t>
            </a:r>
            <a:r>
              <a:rPr lang="tr-TR" dirty="0" err="1" smtClean="0"/>
              <a:t>coming</a:t>
            </a:r>
            <a:r>
              <a:rPr lang="tr-TR" dirty="0" smtClean="0"/>
              <a:t> on Sunday.</a:t>
            </a:r>
          </a:p>
          <a:p>
            <a:endParaRPr lang="tr-TR" dirty="0"/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7843" y="2931502"/>
            <a:ext cx="2085975" cy="2190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632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Why</a:t>
            </a:r>
            <a:r>
              <a:rPr lang="tr-TR" dirty="0" smtClean="0"/>
              <a:t> </a:t>
            </a:r>
            <a:r>
              <a:rPr lang="tr-TR" dirty="0" err="1" smtClean="0"/>
              <a:t>are</a:t>
            </a:r>
            <a:r>
              <a:rPr lang="tr-TR" dirty="0" smtClean="0"/>
              <a:t> </a:t>
            </a:r>
            <a:r>
              <a:rPr lang="tr-TR" dirty="0" err="1" smtClean="0"/>
              <a:t>you</a:t>
            </a:r>
            <a:r>
              <a:rPr lang="tr-TR" dirty="0" smtClean="0"/>
              <a:t> </a:t>
            </a:r>
            <a:r>
              <a:rPr lang="tr-TR" dirty="0" err="1" smtClean="0"/>
              <a:t>crying</a:t>
            </a:r>
            <a:r>
              <a:rPr lang="tr-TR" dirty="0" smtClean="0"/>
              <a:t>?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I am </a:t>
            </a:r>
            <a:r>
              <a:rPr lang="tr-TR" dirty="0" err="1" smtClean="0"/>
              <a:t>sad</a:t>
            </a:r>
            <a:r>
              <a:rPr lang="tr-TR" dirty="0" smtClean="0"/>
              <a:t>.</a:t>
            </a:r>
          </a:p>
          <a:p>
            <a:endParaRPr lang="tr-TR" dirty="0"/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6638" y="2603500"/>
            <a:ext cx="2708031" cy="2699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340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smtClean="0"/>
              <a:t>NOW IT’S YOUR TURN!!!</a:t>
            </a:r>
            <a:br>
              <a:rPr lang="tr-TR" dirty="0" smtClean="0"/>
            </a:b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78466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What</a:t>
            </a:r>
            <a:r>
              <a:rPr lang="tr-TR" dirty="0" smtClean="0"/>
              <a:t> ‘s Gizem </a:t>
            </a:r>
            <a:r>
              <a:rPr lang="tr-TR" dirty="0" err="1" smtClean="0"/>
              <a:t>doing</a:t>
            </a:r>
            <a:r>
              <a:rPr lang="tr-TR" dirty="0" smtClean="0"/>
              <a:t> </a:t>
            </a:r>
            <a:r>
              <a:rPr lang="tr-TR" dirty="0" err="1" smtClean="0"/>
              <a:t>now</a:t>
            </a:r>
            <a:r>
              <a:rPr lang="tr-TR" dirty="0" smtClean="0"/>
              <a:t>?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/>
              <a:t>	</a:t>
            </a:r>
            <a:r>
              <a:rPr lang="tr-TR" dirty="0" err="1" smtClean="0"/>
              <a:t>She</a:t>
            </a:r>
            <a:r>
              <a:rPr lang="tr-TR" dirty="0" smtClean="0"/>
              <a:t> is </a:t>
            </a:r>
            <a:r>
              <a:rPr lang="tr-TR" dirty="0" err="1" smtClean="0"/>
              <a:t>doing</a:t>
            </a:r>
            <a:r>
              <a:rPr lang="tr-TR" dirty="0" smtClean="0"/>
              <a:t> </a:t>
            </a:r>
            <a:r>
              <a:rPr lang="tr-TR" dirty="0" err="1" smtClean="0"/>
              <a:t>homework</a:t>
            </a:r>
            <a:r>
              <a:rPr lang="tr-TR" dirty="0" smtClean="0"/>
              <a:t>.</a:t>
            </a:r>
          </a:p>
          <a:p>
            <a:endParaRPr lang="tr-TR" dirty="0"/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7754" y="2672860"/>
            <a:ext cx="3303954" cy="2835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400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187076" y="920914"/>
            <a:ext cx="8761413" cy="706964"/>
          </a:xfrm>
        </p:spPr>
        <p:txBody>
          <a:bodyPr/>
          <a:lstStyle/>
          <a:p>
            <a:r>
              <a:rPr lang="tr-TR" dirty="0" err="1" smtClean="0"/>
              <a:t>What</a:t>
            </a:r>
            <a:r>
              <a:rPr lang="tr-TR" dirty="0" smtClean="0"/>
              <a:t> is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dog</a:t>
            </a:r>
            <a:r>
              <a:rPr lang="tr-TR" dirty="0" smtClean="0"/>
              <a:t> </a:t>
            </a:r>
            <a:r>
              <a:rPr lang="tr-TR" dirty="0" err="1" smtClean="0"/>
              <a:t>doing</a:t>
            </a:r>
            <a:r>
              <a:rPr lang="tr-TR" dirty="0" smtClean="0"/>
              <a:t> </a:t>
            </a:r>
            <a:r>
              <a:rPr lang="tr-TR" dirty="0" err="1" smtClean="0"/>
              <a:t>now</a:t>
            </a:r>
            <a:r>
              <a:rPr lang="tr-TR" dirty="0" smtClean="0"/>
              <a:t>?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/>
              <a:t>It’s</a:t>
            </a:r>
            <a:r>
              <a:rPr lang="tr-TR" dirty="0" smtClean="0"/>
              <a:t> </a:t>
            </a:r>
            <a:r>
              <a:rPr lang="tr-TR" dirty="0" err="1" smtClean="0"/>
              <a:t>playing</a:t>
            </a:r>
            <a:r>
              <a:rPr lang="tr-TR" dirty="0" smtClean="0"/>
              <a:t>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piano</a:t>
            </a:r>
            <a:r>
              <a:rPr lang="tr-TR" dirty="0" smtClean="0"/>
              <a:t>.</a:t>
            </a:r>
          </a:p>
          <a:p>
            <a:endParaRPr lang="tr-TR" dirty="0"/>
          </a:p>
          <a:p>
            <a:endParaRPr lang="tr-TR" dirty="0"/>
          </a:p>
        </p:txBody>
      </p:sp>
      <p:pic>
        <p:nvPicPr>
          <p:cNvPr id="5" name="4 Resim" descr="Resim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8683" y="2435469"/>
            <a:ext cx="4243386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5632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What’s</a:t>
            </a:r>
            <a:r>
              <a:rPr lang="tr-TR" dirty="0" smtClean="0"/>
              <a:t> </a:t>
            </a:r>
            <a:r>
              <a:rPr lang="tr-TR" dirty="0" err="1" smtClean="0"/>
              <a:t>she</a:t>
            </a:r>
            <a:r>
              <a:rPr lang="tr-TR" dirty="0" smtClean="0"/>
              <a:t> </a:t>
            </a:r>
            <a:r>
              <a:rPr lang="tr-TR" dirty="0" err="1" smtClean="0"/>
              <a:t>doing</a:t>
            </a:r>
            <a:r>
              <a:rPr lang="tr-TR" dirty="0" smtClean="0"/>
              <a:t> at </a:t>
            </a:r>
            <a:r>
              <a:rPr lang="tr-TR" dirty="0" err="1" smtClean="0"/>
              <a:t>the</a:t>
            </a:r>
            <a:r>
              <a:rPr lang="tr-TR" dirty="0" smtClean="0"/>
              <a:t> moment?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/>
              <a:t>She</a:t>
            </a:r>
            <a:r>
              <a:rPr lang="tr-TR" dirty="0" smtClean="0"/>
              <a:t> is </a:t>
            </a:r>
            <a:r>
              <a:rPr lang="tr-TR" dirty="0" err="1" smtClean="0"/>
              <a:t>studying</a:t>
            </a:r>
            <a:r>
              <a:rPr lang="tr-TR" dirty="0" smtClean="0"/>
              <a:t> English.</a:t>
            </a:r>
          </a:p>
          <a:p>
            <a:endParaRPr lang="tr-TR" dirty="0"/>
          </a:p>
        </p:txBody>
      </p:sp>
      <p:pic>
        <p:nvPicPr>
          <p:cNvPr id="4" name="Picture 4" descr="writing%20gir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3175" y="2431439"/>
            <a:ext cx="4131163" cy="3459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127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What’s</a:t>
            </a:r>
            <a:r>
              <a:rPr lang="tr-TR" dirty="0" smtClean="0"/>
              <a:t> he </a:t>
            </a:r>
            <a:r>
              <a:rPr lang="tr-TR" dirty="0" err="1" smtClean="0"/>
              <a:t>doing</a:t>
            </a:r>
            <a:r>
              <a:rPr lang="tr-TR" dirty="0" smtClean="0"/>
              <a:t> </a:t>
            </a:r>
            <a:r>
              <a:rPr lang="tr-TR" dirty="0" err="1" smtClean="0"/>
              <a:t>now</a:t>
            </a:r>
            <a:r>
              <a:rPr lang="tr-TR" dirty="0" smtClean="0"/>
              <a:t>?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/>
              <a:t>He’s</a:t>
            </a:r>
            <a:r>
              <a:rPr lang="tr-TR" dirty="0" smtClean="0"/>
              <a:t> </a:t>
            </a:r>
            <a:r>
              <a:rPr lang="tr-TR" dirty="0" err="1" smtClean="0"/>
              <a:t>riding</a:t>
            </a:r>
            <a:r>
              <a:rPr lang="tr-TR" dirty="0" smtClean="0"/>
              <a:t> a </a:t>
            </a:r>
            <a:r>
              <a:rPr lang="tr-TR" dirty="0" err="1" smtClean="0"/>
              <a:t>bike</a:t>
            </a:r>
            <a:r>
              <a:rPr lang="tr-TR" dirty="0" smtClean="0"/>
              <a:t> </a:t>
            </a:r>
            <a:r>
              <a:rPr lang="tr-TR" dirty="0" err="1" smtClean="0"/>
              <a:t>now</a:t>
            </a:r>
            <a:r>
              <a:rPr lang="tr-TR" dirty="0" smtClean="0"/>
              <a:t>.</a:t>
            </a:r>
          </a:p>
          <a:p>
            <a:endParaRPr lang="tr-TR" dirty="0"/>
          </a:p>
          <a:p>
            <a:endParaRPr lang="tr-TR" dirty="0"/>
          </a:p>
        </p:txBody>
      </p:sp>
      <p:pic>
        <p:nvPicPr>
          <p:cNvPr id="4" name="Picture 4" descr="ridingabik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0483" y="2488224"/>
            <a:ext cx="3748322" cy="3153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5137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What’s</a:t>
            </a:r>
            <a:r>
              <a:rPr lang="tr-TR" dirty="0" smtClean="0"/>
              <a:t>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monkey</a:t>
            </a:r>
            <a:r>
              <a:rPr lang="tr-TR" dirty="0" smtClean="0"/>
              <a:t> </a:t>
            </a:r>
            <a:r>
              <a:rPr lang="tr-TR" dirty="0" err="1" smtClean="0"/>
              <a:t>doing</a:t>
            </a:r>
            <a:r>
              <a:rPr lang="tr-TR" dirty="0"/>
              <a:t> </a:t>
            </a:r>
            <a:r>
              <a:rPr lang="tr-TR" dirty="0" err="1" smtClean="0"/>
              <a:t>now</a:t>
            </a:r>
            <a:r>
              <a:rPr lang="tr-TR" dirty="0" smtClean="0"/>
              <a:t>?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/>
              <a:t>It’s</a:t>
            </a:r>
            <a:r>
              <a:rPr lang="tr-TR" dirty="0" smtClean="0"/>
              <a:t> </a:t>
            </a:r>
            <a:r>
              <a:rPr lang="tr-TR" dirty="0" err="1" smtClean="0"/>
              <a:t>playing</a:t>
            </a:r>
            <a:r>
              <a:rPr lang="tr-TR" dirty="0" smtClean="0"/>
              <a:t>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guitar</a:t>
            </a:r>
            <a:r>
              <a:rPr lang="tr-TR" dirty="0" smtClean="0"/>
              <a:t>.</a:t>
            </a:r>
          </a:p>
          <a:p>
            <a:endParaRPr lang="tr-TR" dirty="0"/>
          </a:p>
        </p:txBody>
      </p:sp>
      <p:pic>
        <p:nvPicPr>
          <p:cNvPr id="4" name="Picture 4" descr="guita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7783" y="2486270"/>
            <a:ext cx="4953563" cy="3533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8841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What</a:t>
            </a:r>
            <a:r>
              <a:rPr lang="tr-TR" dirty="0" smtClean="0"/>
              <a:t> </a:t>
            </a:r>
            <a:r>
              <a:rPr lang="tr-TR" dirty="0" err="1" smtClean="0"/>
              <a:t>are</a:t>
            </a:r>
            <a:r>
              <a:rPr lang="tr-TR" dirty="0" smtClean="0"/>
              <a:t> </a:t>
            </a:r>
            <a:r>
              <a:rPr lang="tr-TR" dirty="0" err="1" smtClean="0"/>
              <a:t>they</a:t>
            </a:r>
            <a:r>
              <a:rPr lang="tr-TR" dirty="0" smtClean="0"/>
              <a:t> </a:t>
            </a:r>
            <a:r>
              <a:rPr lang="tr-TR" dirty="0" err="1" smtClean="0"/>
              <a:t>doing</a:t>
            </a:r>
            <a:r>
              <a:rPr lang="tr-TR" dirty="0" smtClean="0"/>
              <a:t> </a:t>
            </a:r>
            <a:r>
              <a:rPr lang="tr-TR" dirty="0" err="1" smtClean="0"/>
              <a:t>now</a:t>
            </a:r>
            <a:r>
              <a:rPr lang="tr-TR" dirty="0" smtClean="0"/>
              <a:t>?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/>
              <a:t>They</a:t>
            </a:r>
            <a:r>
              <a:rPr lang="tr-TR" dirty="0" smtClean="0"/>
              <a:t> </a:t>
            </a:r>
            <a:r>
              <a:rPr lang="tr-TR" dirty="0" err="1" smtClean="0"/>
              <a:t>are</a:t>
            </a:r>
            <a:r>
              <a:rPr lang="tr-TR" dirty="0" smtClean="0"/>
              <a:t> </a:t>
            </a:r>
            <a:r>
              <a:rPr lang="tr-TR" dirty="0" err="1" smtClean="0"/>
              <a:t>riding</a:t>
            </a:r>
            <a:r>
              <a:rPr lang="tr-TR" dirty="0" smtClean="0"/>
              <a:t> a </a:t>
            </a:r>
            <a:r>
              <a:rPr lang="tr-TR" dirty="0" err="1" smtClean="0"/>
              <a:t>ghost</a:t>
            </a:r>
            <a:r>
              <a:rPr lang="tr-TR" dirty="0" smtClean="0"/>
              <a:t> </a:t>
            </a:r>
            <a:r>
              <a:rPr lang="tr-TR" dirty="0" err="1" smtClean="0"/>
              <a:t>train</a:t>
            </a:r>
            <a:r>
              <a:rPr lang="tr-TR" dirty="0" smtClean="0"/>
              <a:t>.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3627" y="2819766"/>
            <a:ext cx="3381375" cy="3381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029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What</a:t>
            </a:r>
            <a:r>
              <a:rPr lang="tr-TR" dirty="0" smtClean="0"/>
              <a:t> </a:t>
            </a:r>
            <a:r>
              <a:rPr lang="tr-TR" dirty="0" err="1" smtClean="0"/>
              <a:t>are</a:t>
            </a:r>
            <a:r>
              <a:rPr lang="tr-TR" dirty="0" smtClean="0"/>
              <a:t> </a:t>
            </a:r>
            <a:r>
              <a:rPr lang="tr-TR" dirty="0" err="1" smtClean="0"/>
              <a:t>you</a:t>
            </a:r>
            <a:r>
              <a:rPr lang="tr-TR" dirty="0" smtClean="0"/>
              <a:t> </a:t>
            </a:r>
            <a:r>
              <a:rPr lang="tr-TR" dirty="0" err="1" smtClean="0"/>
              <a:t>doing</a:t>
            </a:r>
            <a:r>
              <a:rPr lang="tr-TR" dirty="0" smtClean="0"/>
              <a:t> </a:t>
            </a:r>
            <a:r>
              <a:rPr lang="tr-TR" dirty="0" err="1" smtClean="0"/>
              <a:t>now</a:t>
            </a:r>
            <a:r>
              <a:rPr lang="tr-TR" dirty="0" smtClean="0"/>
              <a:t>?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I’m </a:t>
            </a:r>
            <a:r>
              <a:rPr lang="tr-TR" dirty="0" err="1" smtClean="0"/>
              <a:t>riding</a:t>
            </a:r>
            <a:r>
              <a:rPr lang="tr-TR" dirty="0" smtClean="0"/>
              <a:t> a </a:t>
            </a:r>
            <a:r>
              <a:rPr lang="tr-TR" dirty="0" err="1" smtClean="0"/>
              <a:t>horse</a:t>
            </a:r>
            <a:r>
              <a:rPr lang="tr-TR" dirty="0" smtClean="0"/>
              <a:t>.</a:t>
            </a:r>
          </a:p>
          <a:p>
            <a:endParaRPr lang="tr-TR" dirty="0"/>
          </a:p>
        </p:txBody>
      </p:sp>
      <p:pic>
        <p:nvPicPr>
          <p:cNvPr id="4" name="Picture 4" descr="rideahor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1070" y="2603500"/>
            <a:ext cx="3804138" cy="2777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1706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Is he </a:t>
            </a:r>
            <a:r>
              <a:rPr lang="tr-TR" dirty="0" err="1" smtClean="0"/>
              <a:t>sleeping</a:t>
            </a:r>
            <a:r>
              <a:rPr lang="tr-TR" dirty="0" smtClean="0"/>
              <a:t>?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No, he </a:t>
            </a:r>
            <a:r>
              <a:rPr lang="tr-TR" dirty="0" err="1" smtClean="0"/>
              <a:t>isn’t</a:t>
            </a:r>
            <a:r>
              <a:rPr lang="tr-TR" dirty="0" smtClean="0"/>
              <a:t>.</a:t>
            </a:r>
          </a:p>
          <a:p>
            <a:endParaRPr lang="tr-TR" dirty="0"/>
          </a:p>
        </p:txBody>
      </p:sp>
      <p:pic>
        <p:nvPicPr>
          <p:cNvPr id="4" name="Picture 4" descr="comput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5769" y="2233246"/>
            <a:ext cx="6065292" cy="3569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3745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What’s</a:t>
            </a:r>
            <a:r>
              <a:rPr lang="tr-TR" dirty="0" smtClean="0"/>
              <a:t> he </a:t>
            </a:r>
            <a:r>
              <a:rPr lang="tr-TR" dirty="0" err="1" smtClean="0"/>
              <a:t>doing</a:t>
            </a:r>
            <a:r>
              <a:rPr lang="tr-TR" dirty="0" smtClean="0"/>
              <a:t> </a:t>
            </a:r>
            <a:r>
              <a:rPr lang="tr-TR" dirty="0" err="1" smtClean="0"/>
              <a:t>now</a:t>
            </a:r>
            <a:r>
              <a:rPr lang="tr-TR" dirty="0" smtClean="0"/>
              <a:t>?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/>
              <a:t>He’s</a:t>
            </a:r>
            <a:r>
              <a:rPr lang="tr-TR" dirty="0" smtClean="0"/>
              <a:t> </a:t>
            </a:r>
            <a:r>
              <a:rPr lang="tr-TR" dirty="0" err="1" smtClean="0"/>
              <a:t>playing</a:t>
            </a:r>
            <a:r>
              <a:rPr lang="tr-TR" dirty="0" smtClean="0"/>
              <a:t> </a:t>
            </a:r>
            <a:r>
              <a:rPr lang="tr-TR" dirty="0" err="1" smtClean="0"/>
              <a:t>computer</a:t>
            </a:r>
            <a:r>
              <a:rPr lang="tr-TR" dirty="0" smtClean="0"/>
              <a:t> </a:t>
            </a:r>
            <a:r>
              <a:rPr lang="tr-TR" dirty="0" err="1" smtClean="0"/>
              <a:t>games</a:t>
            </a:r>
            <a:r>
              <a:rPr lang="tr-TR" dirty="0" smtClean="0"/>
              <a:t>.</a:t>
            </a:r>
          </a:p>
          <a:p>
            <a:endParaRPr lang="tr-TR" dirty="0"/>
          </a:p>
        </p:txBody>
      </p:sp>
      <p:pic>
        <p:nvPicPr>
          <p:cNvPr id="4" name="Picture 4" descr="comput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9346" y="2426677"/>
            <a:ext cx="4959795" cy="29190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0546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What</a:t>
            </a:r>
            <a:r>
              <a:rPr lang="tr-TR" dirty="0" smtClean="0"/>
              <a:t> </a:t>
            </a:r>
            <a:r>
              <a:rPr lang="tr-TR" dirty="0" err="1" smtClean="0"/>
              <a:t>are</a:t>
            </a:r>
            <a:r>
              <a:rPr lang="tr-TR" dirty="0" smtClean="0"/>
              <a:t>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children</a:t>
            </a:r>
            <a:r>
              <a:rPr lang="tr-TR" dirty="0" smtClean="0"/>
              <a:t> </a:t>
            </a:r>
            <a:r>
              <a:rPr lang="tr-TR" dirty="0" err="1" smtClean="0"/>
              <a:t>doing</a:t>
            </a:r>
            <a:r>
              <a:rPr lang="tr-TR" dirty="0" smtClean="0"/>
              <a:t>?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/>
              <a:t>They</a:t>
            </a:r>
            <a:r>
              <a:rPr lang="tr-TR" dirty="0" smtClean="0"/>
              <a:t> </a:t>
            </a:r>
            <a:r>
              <a:rPr lang="tr-TR" dirty="0" err="1" smtClean="0"/>
              <a:t>are</a:t>
            </a:r>
            <a:r>
              <a:rPr lang="tr-TR" dirty="0" smtClean="0"/>
              <a:t> </a:t>
            </a:r>
            <a:r>
              <a:rPr lang="tr-TR" dirty="0" err="1" smtClean="0"/>
              <a:t>playing</a:t>
            </a:r>
            <a:r>
              <a:rPr lang="tr-TR" dirty="0" smtClean="0"/>
              <a:t> </a:t>
            </a:r>
            <a:r>
              <a:rPr lang="tr-TR" dirty="0" err="1" smtClean="0"/>
              <a:t>basketball</a:t>
            </a:r>
            <a:r>
              <a:rPr lang="tr-TR" dirty="0" smtClean="0"/>
              <a:t>.</a:t>
            </a:r>
          </a:p>
          <a:p>
            <a:endParaRPr lang="tr-TR" dirty="0" smtClean="0"/>
          </a:p>
        </p:txBody>
      </p:sp>
      <p:pic>
        <p:nvPicPr>
          <p:cNvPr id="4" name="6 Resim" descr="Resim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379" y="2603500"/>
            <a:ext cx="4231584" cy="3504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2144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Are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children</a:t>
            </a:r>
            <a:r>
              <a:rPr lang="tr-TR" dirty="0" smtClean="0"/>
              <a:t> </a:t>
            </a:r>
            <a:r>
              <a:rPr lang="tr-TR" dirty="0" err="1" smtClean="0"/>
              <a:t>playing</a:t>
            </a:r>
            <a:r>
              <a:rPr lang="tr-TR" dirty="0" smtClean="0"/>
              <a:t> </a:t>
            </a:r>
            <a:r>
              <a:rPr lang="tr-TR" dirty="0" err="1" smtClean="0"/>
              <a:t>basketball</a:t>
            </a:r>
            <a:r>
              <a:rPr lang="tr-TR" dirty="0" smtClean="0"/>
              <a:t>?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/>
              <a:t>Yes</a:t>
            </a:r>
            <a:r>
              <a:rPr lang="tr-TR" dirty="0" smtClean="0"/>
              <a:t>, </a:t>
            </a:r>
            <a:r>
              <a:rPr lang="tr-TR" dirty="0" err="1" smtClean="0"/>
              <a:t>they</a:t>
            </a:r>
            <a:r>
              <a:rPr lang="tr-TR" dirty="0" smtClean="0"/>
              <a:t> </a:t>
            </a:r>
            <a:r>
              <a:rPr lang="tr-TR" dirty="0" err="1" smtClean="0"/>
              <a:t>are</a:t>
            </a:r>
            <a:r>
              <a:rPr lang="tr-TR" dirty="0" smtClean="0"/>
              <a:t>.</a:t>
            </a:r>
          </a:p>
          <a:p>
            <a:endParaRPr lang="tr-TR" dirty="0"/>
          </a:p>
        </p:txBody>
      </p:sp>
      <p:pic>
        <p:nvPicPr>
          <p:cNvPr id="4" name="6 Resim" descr="Resim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3024" y="2308835"/>
            <a:ext cx="4836729" cy="4005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2253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What</a:t>
            </a:r>
            <a:r>
              <a:rPr lang="tr-TR" dirty="0" smtClean="0"/>
              <a:t> </a:t>
            </a:r>
            <a:r>
              <a:rPr lang="tr-TR" dirty="0" err="1" smtClean="0"/>
              <a:t>are</a:t>
            </a:r>
            <a:r>
              <a:rPr lang="tr-TR" dirty="0" smtClean="0"/>
              <a:t> </a:t>
            </a:r>
            <a:r>
              <a:rPr lang="tr-TR" dirty="0" err="1" smtClean="0"/>
              <a:t>you</a:t>
            </a:r>
            <a:r>
              <a:rPr lang="tr-TR" dirty="0" smtClean="0"/>
              <a:t> </a:t>
            </a:r>
            <a:r>
              <a:rPr lang="tr-TR" dirty="0" err="1" smtClean="0"/>
              <a:t>doing</a:t>
            </a:r>
            <a:r>
              <a:rPr lang="tr-TR" dirty="0" smtClean="0"/>
              <a:t>?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I’m </a:t>
            </a:r>
            <a:r>
              <a:rPr lang="tr-TR" dirty="0" err="1" smtClean="0"/>
              <a:t>brushing</a:t>
            </a:r>
            <a:r>
              <a:rPr lang="tr-TR" dirty="0" smtClean="0"/>
              <a:t> </a:t>
            </a:r>
            <a:r>
              <a:rPr lang="tr-TR" dirty="0" err="1" smtClean="0"/>
              <a:t>my</a:t>
            </a:r>
            <a:r>
              <a:rPr lang="tr-TR" dirty="0" smtClean="0"/>
              <a:t> </a:t>
            </a:r>
            <a:r>
              <a:rPr lang="tr-TR" dirty="0" err="1" smtClean="0"/>
              <a:t>teeth</a:t>
            </a:r>
            <a:r>
              <a:rPr lang="tr-TR" dirty="0" smtClean="0"/>
              <a:t>.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2872" y="2910987"/>
            <a:ext cx="3108081" cy="29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89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/>
              <a:t>GİZEM ŞEYDA KAYALI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6306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İyon Toplantı Odası">
  <a:themeElements>
    <a:clrScheme name="İyon Toplantı Odası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İyon Toplantı Odası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İyon Toplantı Odası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103</TotalTime>
  <Words>649</Words>
  <Application>Microsoft Office PowerPoint</Application>
  <PresentationFormat>Geniş ekran</PresentationFormat>
  <Paragraphs>181</Paragraphs>
  <Slides>41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41</vt:i4>
      </vt:variant>
    </vt:vector>
  </HeadingPairs>
  <TitlesOfParts>
    <vt:vector size="45" baseType="lpstr">
      <vt:lpstr>Arial</vt:lpstr>
      <vt:lpstr>Century Gothic</vt:lpstr>
      <vt:lpstr>Wingdings 3</vt:lpstr>
      <vt:lpstr>İyon Toplantı Odası</vt:lpstr>
      <vt:lpstr>PRESENT CONTINOUS TENSE</vt:lpstr>
      <vt:lpstr>QUESTION FORMS ( SORU CÜMLELERİ)</vt:lpstr>
      <vt:lpstr>Questions  am/is /are + subject + V-ing ?</vt:lpstr>
      <vt:lpstr>QUESTION FORMS ( SORU CÜMLELERİ)</vt:lpstr>
      <vt:lpstr>QUESTION FORMS ( SORU CÜMLELERİ)</vt:lpstr>
      <vt:lpstr>QUESTION FORMS ( SORU CÜMLELERİ)</vt:lpstr>
      <vt:lpstr>NOW IT’S YOUR TURN!!  </vt:lpstr>
      <vt:lpstr>Are they playing at the park now?</vt:lpstr>
      <vt:lpstr>Is Atakan riding a bike now?</vt:lpstr>
      <vt:lpstr>Is your brother walking in the forest at the moment?</vt:lpstr>
      <vt:lpstr>Are they having a picnic now?</vt:lpstr>
      <vt:lpstr>Is Yağmur watching a movie at the moment?</vt:lpstr>
      <vt:lpstr>Are you doing your homework today?</vt:lpstr>
      <vt:lpstr>Gizem – do homework – now?</vt:lpstr>
      <vt:lpstr>You – play chess – now?</vt:lpstr>
      <vt:lpstr>They – feel – cold – at the moment?</vt:lpstr>
      <vt:lpstr>Nergiz and Emine – feed the animals-now?</vt:lpstr>
      <vt:lpstr>Nurselin – live – in a crowded city – now?</vt:lpstr>
      <vt:lpstr>We- set the table – at the moment?</vt:lpstr>
      <vt:lpstr>Your sister – design hair – now?</vt:lpstr>
      <vt:lpstr>You- repair your car- at the moment?</vt:lpstr>
      <vt:lpstr>You and Fatma – run in the forest – now?</vt:lpstr>
      <vt:lpstr>Eğer soruda bir soru zamiri varsa o zaman soru zamiri en başa gelir.</vt:lpstr>
      <vt:lpstr>What are you doing now?</vt:lpstr>
      <vt:lpstr>Where is going today?</vt:lpstr>
      <vt:lpstr>When is your brother coming?</vt:lpstr>
      <vt:lpstr>Why are you crying?</vt:lpstr>
      <vt:lpstr>NOW IT’S YOUR TURN!!!  </vt:lpstr>
      <vt:lpstr>What ‘s Gizem doing now?</vt:lpstr>
      <vt:lpstr>What is the dog doing now?</vt:lpstr>
      <vt:lpstr>What’s she doing at the moment?</vt:lpstr>
      <vt:lpstr>What’s he doing now?</vt:lpstr>
      <vt:lpstr>What’s the monkey doing now?</vt:lpstr>
      <vt:lpstr>What are they doing now?</vt:lpstr>
      <vt:lpstr>What are you doing now?</vt:lpstr>
      <vt:lpstr>Is he sleeping?</vt:lpstr>
      <vt:lpstr>What’s he doing now?</vt:lpstr>
      <vt:lpstr>What are the children doing?</vt:lpstr>
      <vt:lpstr>Are the children playing basketball?</vt:lpstr>
      <vt:lpstr>What are you doing?</vt:lpstr>
      <vt:lpstr>GİZEM ŞEYDA KAYALI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 CONTINOUS TENSE</dc:title>
  <dc:creator>Gizem Şeyda KAYALI</dc:creator>
  <cp:lastModifiedBy>Gizem Şeyda KAYALI</cp:lastModifiedBy>
  <cp:revision>11</cp:revision>
  <dcterms:created xsi:type="dcterms:W3CDTF">2020-04-14T14:35:27Z</dcterms:created>
  <dcterms:modified xsi:type="dcterms:W3CDTF">2020-04-23T09:00:52Z</dcterms:modified>
</cp:coreProperties>
</file>