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57" r:id="rId6"/>
    <p:sldId id="276" r:id="rId7"/>
    <p:sldId id="261" r:id="rId8"/>
    <p:sldId id="262" r:id="rId9"/>
    <p:sldId id="263" r:id="rId10"/>
    <p:sldId id="265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7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52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66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0C0919F9-1511-45FD-8F6B-516E3248F616}" type="datetimeFigureOut">
              <a:rPr lang="tr-TR" smtClean="0"/>
              <a:t>23.04.2020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87BBC6E1-2743-4766-8F17-581A49A8268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568540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919F9-1511-45FD-8F6B-516E3248F616}" type="datetimeFigureOut">
              <a:rPr lang="tr-TR" smtClean="0"/>
              <a:t>23.04.2020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BC6E1-2743-4766-8F17-581A49A8268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73627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919F9-1511-45FD-8F6B-516E3248F616}" type="datetimeFigureOut">
              <a:rPr lang="tr-TR" smtClean="0"/>
              <a:t>23.04.2020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BC6E1-2743-4766-8F17-581A49A8268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89102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919F9-1511-45FD-8F6B-516E3248F616}" type="datetimeFigureOut">
              <a:rPr lang="tr-TR" smtClean="0"/>
              <a:t>23.04.2020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BC6E1-2743-4766-8F17-581A49A8268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06470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919F9-1511-45FD-8F6B-516E3248F616}" type="datetimeFigureOut">
              <a:rPr lang="tr-TR" smtClean="0"/>
              <a:t>23.04.2020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BC6E1-2743-4766-8F17-581A49A8268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85737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919F9-1511-45FD-8F6B-516E3248F616}" type="datetimeFigureOut">
              <a:rPr lang="tr-TR" smtClean="0"/>
              <a:t>23.04.2020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BC6E1-2743-4766-8F17-581A49A8268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33001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919F9-1511-45FD-8F6B-516E3248F616}" type="datetimeFigureOut">
              <a:rPr lang="tr-TR" smtClean="0"/>
              <a:t>23.04.2020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BC6E1-2743-4766-8F17-581A49A8268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19739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919F9-1511-45FD-8F6B-516E3248F616}" type="datetimeFigureOut">
              <a:rPr lang="tr-TR" smtClean="0"/>
              <a:t>23.04.2020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BC6E1-2743-4766-8F17-581A49A8268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579387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919F9-1511-45FD-8F6B-516E3248F616}" type="datetimeFigureOut">
              <a:rPr lang="tr-TR" smtClean="0"/>
              <a:t>23.04.2020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BC6E1-2743-4766-8F17-581A49A8268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70247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919F9-1511-45FD-8F6B-516E3248F616}" type="datetimeFigureOut">
              <a:rPr lang="tr-TR" smtClean="0"/>
              <a:t>23.04.2020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BC6E1-2743-4766-8F17-581A49A8268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713492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919F9-1511-45FD-8F6B-516E3248F616}" type="datetimeFigureOut">
              <a:rPr lang="tr-TR" smtClean="0"/>
              <a:t>23.04.2020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BC6E1-2743-4766-8F17-581A49A8268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218906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919F9-1511-45FD-8F6B-516E3248F616}" type="datetimeFigureOut">
              <a:rPr lang="tr-TR" smtClean="0"/>
              <a:t>23.04.2020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BC6E1-2743-4766-8F17-581A49A8268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026089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919F9-1511-45FD-8F6B-516E3248F616}" type="datetimeFigureOut">
              <a:rPr lang="tr-TR" smtClean="0"/>
              <a:t>23.04.2020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BC6E1-2743-4766-8F17-581A49A8268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941183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üt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919F9-1511-45FD-8F6B-516E3248F616}" type="datetimeFigureOut">
              <a:rPr lang="tr-TR" smtClean="0"/>
              <a:t>23.04.2020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BC6E1-2743-4766-8F17-581A49A8268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262130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Resim Sütu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919F9-1511-45FD-8F6B-516E3248F616}" type="datetimeFigureOut">
              <a:rPr lang="tr-TR" smtClean="0"/>
              <a:t>23.04.2020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BC6E1-2743-4766-8F17-581A49A8268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700663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0C0919F9-1511-45FD-8F6B-516E3248F616}" type="datetimeFigureOut">
              <a:rPr lang="tr-TR" smtClean="0"/>
              <a:t>23.04.2020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BC6E1-2743-4766-8F17-581A49A8268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879739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0C0919F9-1511-45FD-8F6B-516E3248F616}" type="datetimeFigureOut">
              <a:rPr lang="tr-TR" smtClean="0"/>
              <a:t>23.04.2020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BC6E1-2743-4766-8F17-581A49A8268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57210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0C0919F9-1511-45FD-8F6B-516E3248F616}" type="datetimeFigureOut">
              <a:rPr lang="tr-TR" smtClean="0"/>
              <a:t>23.04.2020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tr-TR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87BBC6E1-2743-4766-8F17-581A49A8268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93396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/>
              <a:t>PRESENT CONTINOUS TENSE</a:t>
            </a:r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 smtClean="0"/>
              <a:t>Şimdiki zaman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34351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154954" y="615462"/>
            <a:ext cx="8761413" cy="1397976"/>
          </a:xfrm>
        </p:spPr>
        <p:txBody>
          <a:bodyPr/>
          <a:lstStyle/>
          <a:p>
            <a:r>
              <a:rPr lang="tr-TR" dirty="0"/>
              <a:t>NEGATIVE FORMS(OLUMSUZ CÜMLELER)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I 	am not		</a:t>
            </a:r>
            <a:r>
              <a:rPr lang="tr-TR" dirty="0" err="1" smtClean="0"/>
              <a:t>Ving</a:t>
            </a:r>
            <a:endParaRPr lang="tr-TR" dirty="0" smtClean="0"/>
          </a:p>
          <a:p>
            <a:endParaRPr lang="tr-TR" dirty="0"/>
          </a:p>
          <a:p>
            <a:r>
              <a:rPr lang="tr-TR" dirty="0" smtClean="0"/>
              <a:t>I </a:t>
            </a:r>
            <a:r>
              <a:rPr lang="tr-TR" dirty="0" smtClean="0">
                <a:solidFill>
                  <a:srgbClr val="FF0000"/>
                </a:solidFill>
              </a:rPr>
              <a:t>am not</a:t>
            </a:r>
            <a:r>
              <a:rPr lang="tr-TR" dirty="0" smtClean="0"/>
              <a:t> </a:t>
            </a:r>
            <a:r>
              <a:rPr lang="tr-TR" dirty="0" err="1" smtClean="0"/>
              <a:t>watch</a:t>
            </a:r>
            <a:r>
              <a:rPr lang="tr-TR" dirty="0" err="1" smtClean="0">
                <a:solidFill>
                  <a:srgbClr val="FF0000"/>
                </a:solidFill>
              </a:rPr>
              <a:t>ing</a:t>
            </a:r>
            <a:r>
              <a:rPr lang="tr-TR" dirty="0" smtClean="0">
                <a:solidFill>
                  <a:srgbClr val="FF0000"/>
                </a:solidFill>
              </a:rPr>
              <a:t> </a:t>
            </a:r>
            <a:r>
              <a:rPr lang="tr-TR" dirty="0" err="1" smtClean="0"/>
              <a:t>movie</a:t>
            </a:r>
            <a:r>
              <a:rPr lang="tr-TR" dirty="0" smtClean="0"/>
              <a:t> </a:t>
            </a:r>
            <a:r>
              <a:rPr lang="tr-TR" dirty="0" err="1" smtClean="0"/>
              <a:t>now</a:t>
            </a:r>
            <a:r>
              <a:rPr lang="tr-TR" dirty="0" smtClean="0"/>
              <a:t>.</a:t>
            </a:r>
          </a:p>
          <a:p>
            <a:r>
              <a:rPr lang="tr-TR" dirty="0" smtClean="0"/>
              <a:t>I </a:t>
            </a:r>
            <a:r>
              <a:rPr lang="tr-TR" dirty="0" smtClean="0">
                <a:solidFill>
                  <a:srgbClr val="FF0000"/>
                </a:solidFill>
              </a:rPr>
              <a:t>am not </a:t>
            </a:r>
            <a:r>
              <a:rPr lang="tr-TR" dirty="0" err="1" smtClean="0"/>
              <a:t>walk</a:t>
            </a:r>
            <a:r>
              <a:rPr lang="tr-TR" dirty="0" err="1" smtClean="0">
                <a:solidFill>
                  <a:srgbClr val="FF0000"/>
                </a:solidFill>
              </a:rPr>
              <a:t>ing</a:t>
            </a:r>
            <a:r>
              <a:rPr lang="tr-TR" dirty="0" smtClean="0"/>
              <a:t> in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forest</a:t>
            </a:r>
            <a:r>
              <a:rPr lang="tr-TR" dirty="0" smtClean="0"/>
              <a:t> at </a:t>
            </a:r>
            <a:r>
              <a:rPr lang="tr-TR" dirty="0" err="1" smtClean="0"/>
              <a:t>the</a:t>
            </a:r>
            <a:r>
              <a:rPr lang="tr-TR" dirty="0" smtClean="0"/>
              <a:t> moment.</a:t>
            </a:r>
          </a:p>
          <a:p>
            <a:r>
              <a:rPr lang="tr-TR" dirty="0" smtClean="0"/>
              <a:t>I’</a:t>
            </a:r>
            <a:r>
              <a:rPr lang="tr-TR" dirty="0" smtClean="0">
                <a:solidFill>
                  <a:srgbClr val="FF0000"/>
                </a:solidFill>
              </a:rPr>
              <a:t>m not </a:t>
            </a:r>
            <a:r>
              <a:rPr lang="tr-TR" dirty="0" err="1" smtClean="0"/>
              <a:t>drink</a:t>
            </a:r>
            <a:r>
              <a:rPr lang="tr-TR" dirty="0" err="1" smtClean="0">
                <a:solidFill>
                  <a:srgbClr val="FF0000"/>
                </a:solidFill>
              </a:rPr>
              <a:t>ing</a:t>
            </a:r>
            <a:r>
              <a:rPr lang="tr-TR" dirty="0" smtClean="0"/>
              <a:t> </a:t>
            </a:r>
            <a:r>
              <a:rPr lang="tr-TR" dirty="0" err="1" smtClean="0"/>
              <a:t>coffee</a:t>
            </a:r>
            <a:r>
              <a:rPr lang="tr-TR" dirty="0" smtClean="0"/>
              <a:t> </a:t>
            </a:r>
            <a:r>
              <a:rPr lang="tr-TR" dirty="0" err="1" smtClean="0"/>
              <a:t>now</a:t>
            </a:r>
            <a:r>
              <a:rPr lang="tr-TR" dirty="0" smtClean="0"/>
              <a:t>.</a:t>
            </a:r>
          </a:p>
          <a:p>
            <a:r>
              <a:rPr lang="tr-TR" dirty="0" smtClean="0"/>
              <a:t>I’</a:t>
            </a:r>
            <a:r>
              <a:rPr lang="tr-TR" dirty="0" smtClean="0">
                <a:solidFill>
                  <a:srgbClr val="FF0000"/>
                </a:solidFill>
              </a:rPr>
              <a:t>m not </a:t>
            </a:r>
            <a:r>
              <a:rPr lang="tr-TR" dirty="0" err="1" smtClean="0"/>
              <a:t>enjoy</a:t>
            </a:r>
            <a:r>
              <a:rPr lang="tr-TR" dirty="0" err="1" smtClean="0">
                <a:solidFill>
                  <a:srgbClr val="FF0000"/>
                </a:solidFill>
              </a:rPr>
              <a:t>ing</a:t>
            </a:r>
            <a:r>
              <a:rPr lang="tr-TR" dirty="0" smtClean="0"/>
              <a:t> </a:t>
            </a:r>
            <a:r>
              <a:rPr lang="tr-TR" dirty="0" err="1" smtClean="0"/>
              <a:t>party</a:t>
            </a:r>
            <a:r>
              <a:rPr lang="tr-TR" dirty="0" smtClean="0"/>
              <a:t> </a:t>
            </a:r>
            <a:r>
              <a:rPr lang="tr-TR" dirty="0" err="1" smtClean="0"/>
              <a:t>now</a:t>
            </a:r>
            <a:r>
              <a:rPr lang="tr-TR" dirty="0" smtClean="0"/>
              <a:t>.</a:t>
            </a:r>
            <a:endParaRPr lang="tr-TR" dirty="0"/>
          </a:p>
        </p:txBody>
      </p:sp>
      <p:sp>
        <p:nvSpPr>
          <p:cNvPr id="4" name="Yuvarlatılmış Dikdörtgen 3"/>
          <p:cNvSpPr/>
          <p:nvPr/>
        </p:nvSpPr>
        <p:spPr>
          <a:xfrm>
            <a:off x="7367954" y="2944446"/>
            <a:ext cx="2760784" cy="185517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I am not = I’m not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15404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154954" y="738554"/>
            <a:ext cx="8761413" cy="1266092"/>
          </a:xfrm>
        </p:spPr>
        <p:txBody>
          <a:bodyPr/>
          <a:lstStyle/>
          <a:p>
            <a:r>
              <a:rPr lang="tr-TR" dirty="0"/>
              <a:t>NEGATIVE FORMS(OLUMSUZ CÜMLELER)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54954" y="2004646"/>
            <a:ext cx="8825659" cy="4015154"/>
          </a:xfrm>
        </p:spPr>
        <p:txBody>
          <a:bodyPr/>
          <a:lstStyle/>
          <a:p>
            <a:r>
              <a:rPr lang="tr-TR" dirty="0" smtClean="0"/>
              <a:t>He</a:t>
            </a:r>
          </a:p>
          <a:p>
            <a:r>
              <a:rPr lang="tr-TR" dirty="0" err="1" smtClean="0"/>
              <a:t>She</a:t>
            </a:r>
            <a:r>
              <a:rPr lang="tr-TR" dirty="0" smtClean="0"/>
              <a:t>		is not		</a:t>
            </a:r>
            <a:r>
              <a:rPr lang="tr-TR" dirty="0" err="1" smtClean="0"/>
              <a:t>Ving</a:t>
            </a:r>
            <a:endParaRPr lang="tr-TR" dirty="0" smtClean="0"/>
          </a:p>
          <a:p>
            <a:r>
              <a:rPr lang="tr-TR" dirty="0" err="1" smtClean="0"/>
              <a:t>It</a:t>
            </a:r>
            <a:r>
              <a:rPr lang="tr-TR" dirty="0" smtClean="0"/>
              <a:t>		(isn’t)</a:t>
            </a:r>
          </a:p>
          <a:p>
            <a:endParaRPr lang="tr-TR" dirty="0"/>
          </a:p>
          <a:p>
            <a:r>
              <a:rPr lang="tr-TR" dirty="0" smtClean="0"/>
              <a:t>He </a:t>
            </a:r>
            <a:r>
              <a:rPr lang="tr-TR" dirty="0" smtClean="0">
                <a:solidFill>
                  <a:srgbClr val="FF0000"/>
                </a:solidFill>
              </a:rPr>
              <a:t>is not </a:t>
            </a:r>
            <a:r>
              <a:rPr lang="tr-TR" dirty="0" err="1" smtClean="0"/>
              <a:t>go</a:t>
            </a:r>
            <a:r>
              <a:rPr lang="tr-TR" dirty="0" err="1" smtClean="0">
                <a:solidFill>
                  <a:srgbClr val="FF0000"/>
                </a:solidFill>
              </a:rPr>
              <a:t>ing</a:t>
            </a:r>
            <a:r>
              <a:rPr lang="tr-TR" dirty="0" smtClean="0"/>
              <a:t> </a:t>
            </a:r>
            <a:r>
              <a:rPr lang="tr-TR" dirty="0" err="1" smtClean="0"/>
              <a:t>fishing</a:t>
            </a:r>
            <a:r>
              <a:rPr lang="tr-TR" dirty="0" smtClean="0"/>
              <a:t> </a:t>
            </a:r>
            <a:r>
              <a:rPr lang="tr-TR" dirty="0" err="1" smtClean="0"/>
              <a:t>today</a:t>
            </a:r>
            <a:r>
              <a:rPr lang="tr-TR" dirty="0" smtClean="0"/>
              <a:t>.</a:t>
            </a:r>
          </a:p>
          <a:p>
            <a:r>
              <a:rPr lang="tr-TR" dirty="0" err="1" smtClean="0"/>
              <a:t>She</a:t>
            </a:r>
            <a:r>
              <a:rPr lang="tr-TR" dirty="0" smtClean="0"/>
              <a:t> </a:t>
            </a:r>
            <a:r>
              <a:rPr lang="tr-TR" dirty="0" smtClean="0">
                <a:solidFill>
                  <a:srgbClr val="FF0000"/>
                </a:solidFill>
              </a:rPr>
              <a:t>is not </a:t>
            </a:r>
            <a:r>
              <a:rPr lang="tr-TR" dirty="0" err="1" smtClean="0"/>
              <a:t>go</a:t>
            </a:r>
            <a:r>
              <a:rPr lang="tr-TR" dirty="0" err="1" smtClean="0">
                <a:solidFill>
                  <a:srgbClr val="FF0000"/>
                </a:solidFill>
              </a:rPr>
              <a:t>ing</a:t>
            </a:r>
            <a:r>
              <a:rPr lang="tr-TR" dirty="0" smtClean="0"/>
              <a:t> on </a:t>
            </a:r>
            <a:r>
              <a:rPr lang="tr-TR" dirty="0" err="1" smtClean="0"/>
              <a:t>holiday</a:t>
            </a:r>
            <a:r>
              <a:rPr lang="tr-TR" dirty="0" smtClean="0"/>
              <a:t> </a:t>
            </a:r>
            <a:r>
              <a:rPr lang="tr-TR" dirty="0" err="1" smtClean="0"/>
              <a:t>this</a:t>
            </a:r>
            <a:r>
              <a:rPr lang="tr-TR" dirty="0" smtClean="0"/>
              <a:t> </a:t>
            </a:r>
            <a:r>
              <a:rPr lang="tr-TR" dirty="0" err="1" smtClean="0"/>
              <a:t>year</a:t>
            </a:r>
            <a:r>
              <a:rPr lang="tr-TR" dirty="0" smtClean="0"/>
              <a:t>.</a:t>
            </a:r>
          </a:p>
          <a:p>
            <a:r>
              <a:rPr lang="tr-TR" dirty="0" err="1" smtClean="0"/>
              <a:t>It</a:t>
            </a:r>
            <a:r>
              <a:rPr lang="tr-TR" dirty="0" smtClean="0"/>
              <a:t> </a:t>
            </a:r>
            <a:r>
              <a:rPr lang="tr-TR" dirty="0" smtClean="0">
                <a:solidFill>
                  <a:srgbClr val="FF0000"/>
                </a:solidFill>
              </a:rPr>
              <a:t>is not </a:t>
            </a:r>
            <a:r>
              <a:rPr lang="tr-TR" dirty="0" err="1" smtClean="0"/>
              <a:t>eat</a:t>
            </a:r>
            <a:r>
              <a:rPr lang="tr-TR" dirty="0" err="1" smtClean="0">
                <a:solidFill>
                  <a:srgbClr val="FF0000"/>
                </a:solidFill>
              </a:rPr>
              <a:t>ing</a:t>
            </a:r>
            <a:r>
              <a:rPr lang="tr-TR" dirty="0" smtClean="0"/>
              <a:t> </a:t>
            </a:r>
            <a:r>
              <a:rPr lang="tr-TR" dirty="0" err="1" smtClean="0"/>
              <a:t>vegetables</a:t>
            </a:r>
            <a:r>
              <a:rPr lang="tr-TR" dirty="0" smtClean="0"/>
              <a:t> </a:t>
            </a:r>
            <a:r>
              <a:rPr lang="tr-TR" dirty="0" err="1" smtClean="0"/>
              <a:t>now</a:t>
            </a:r>
            <a:r>
              <a:rPr lang="tr-TR" dirty="0" smtClean="0"/>
              <a:t>.</a:t>
            </a:r>
          </a:p>
          <a:p>
            <a:r>
              <a:rPr lang="tr-TR" dirty="0" smtClean="0"/>
              <a:t>He </a:t>
            </a:r>
            <a:r>
              <a:rPr lang="tr-TR" dirty="0" smtClean="0">
                <a:solidFill>
                  <a:srgbClr val="FF0000"/>
                </a:solidFill>
              </a:rPr>
              <a:t>isn’t</a:t>
            </a:r>
            <a:r>
              <a:rPr lang="tr-TR" dirty="0" smtClean="0"/>
              <a:t> </a:t>
            </a:r>
            <a:r>
              <a:rPr lang="tr-TR" dirty="0" err="1" smtClean="0"/>
              <a:t>walk</a:t>
            </a:r>
            <a:r>
              <a:rPr lang="tr-TR" dirty="0" err="1" smtClean="0">
                <a:solidFill>
                  <a:srgbClr val="FF0000"/>
                </a:solidFill>
              </a:rPr>
              <a:t>ing</a:t>
            </a:r>
            <a:r>
              <a:rPr lang="tr-TR" dirty="0" smtClean="0"/>
              <a:t> </a:t>
            </a:r>
            <a:r>
              <a:rPr lang="tr-TR" dirty="0" err="1" smtClean="0"/>
              <a:t>by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river</a:t>
            </a:r>
            <a:r>
              <a:rPr lang="tr-TR" dirty="0" smtClean="0"/>
              <a:t> at </a:t>
            </a:r>
            <a:r>
              <a:rPr lang="tr-TR" dirty="0" err="1" smtClean="0"/>
              <a:t>the</a:t>
            </a:r>
            <a:r>
              <a:rPr lang="tr-TR" dirty="0" smtClean="0"/>
              <a:t> moment.</a:t>
            </a:r>
          </a:p>
          <a:p>
            <a:r>
              <a:rPr lang="tr-TR" dirty="0" err="1" smtClean="0"/>
              <a:t>She</a:t>
            </a:r>
            <a:r>
              <a:rPr lang="tr-TR" dirty="0" smtClean="0"/>
              <a:t> </a:t>
            </a:r>
            <a:r>
              <a:rPr lang="tr-TR" dirty="0" smtClean="0">
                <a:solidFill>
                  <a:srgbClr val="FF0000"/>
                </a:solidFill>
              </a:rPr>
              <a:t>isn’t</a:t>
            </a:r>
            <a:r>
              <a:rPr lang="tr-TR" dirty="0" smtClean="0"/>
              <a:t> </a:t>
            </a:r>
            <a:r>
              <a:rPr lang="tr-TR" dirty="0" err="1" smtClean="0"/>
              <a:t>swimm</a:t>
            </a:r>
            <a:r>
              <a:rPr lang="tr-TR" dirty="0" err="1" smtClean="0">
                <a:solidFill>
                  <a:srgbClr val="FF0000"/>
                </a:solidFill>
              </a:rPr>
              <a:t>ing</a:t>
            </a:r>
            <a:r>
              <a:rPr lang="tr-TR" dirty="0" smtClean="0">
                <a:solidFill>
                  <a:srgbClr val="FF0000"/>
                </a:solidFill>
              </a:rPr>
              <a:t> </a:t>
            </a:r>
            <a:r>
              <a:rPr lang="tr-TR" dirty="0" smtClean="0"/>
              <a:t>in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sea</a:t>
            </a:r>
            <a:r>
              <a:rPr lang="tr-TR" dirty="0" smtClean="0"/>
              <a:t> </a:t>
            </a:r>
            <a:r>
              <a:rPr lang="tr-TR" dirty="0" err="1" smtClean="0"/>
              <a:t>right</a:t>
            </a:r>
            <a:r>
              <a:rPr lang="tr-TR" dirty="0" smtClean="0"/>
              <a:t> </a:t>
            </a:r>
            <a:r>
              <a:rPr lang="tr-TR" dirty="0" err="1" smtClean="0"/>
              <a:t>now</a:t>
            </a:r>
            <a:r>
              <a:rPr lang="tr-TR" dirty="0" smtClean="0"/>
              <a:t>.</a:t>
            </a:r>
          </a:p>
          <a:p>
            <a:r>
              <a:rPr lang="tr-TR" dirty="0" err="1" smtClean="0"/>
              <a:t>It</a:t>
            </a:r>
            <a:r>
              <a:rPr lang="tr-TR" dirty="0"/>
              <a:t> </a:t>
            </a:r>
            <a:r>
              <a:rPr lang="tr-TR" dirty="0" smtClean="0">
                <a:solidFill>
                  <a:srgbClr val="FF0000"/>
                </a:solidFill>
              </a:rPr>
              <a:t>isn’t</a:t>
            </a:r>
            <a:r>
              <a:rPr lang="tr-TR" dirty="0" smtClean="0"/>
              <a:t> </a:t>
            </a:r>
            <a:r>
              <a:rPr lang="tr-TR" dirty="0" err="1" smtClean="0"/>
              <a:t>runn</a:t>
            </a:r>
            <a:r>
              <a:rPr lang="tr-TR" dirty="0" err="1" smtClean="0">
                <a:solidFill>
                  <a:srgbClr val="FF0000"/>
                </a:solidFill>
              </a:rPr>
              <a:t>ing</a:t>
            </a:r>
            <a:r>
              <a:rPr lang="tr-TR" dirty="0" smtClean="0"/>
              <a:t> </a:t>
            </a:r>
            <a:r>
              <a:rPr lang="tr-TR" dirty="0" err="1" smtClean="0"/>
              <a:t>now</a:t>
            </a:r>
            <a:r>
              <a:rPr lang="tr-TR" dirty="0" smtClean="0"/>
              <a:t>.</a:t>
            </a:r>
            <a:endParaRPr lang="tr-TR" dirty="0"/>
          </a:p>
        </p:txBody>
      </p:sp>
      <p:sp>
        <p:nvSpPr>
          <p:cNvPr id="4" name="Yuvarlatılmış Dikdörtgen 3"/>
          <p:cNvSpPr/>
          <p:nvPr/>
        </p:nvSpPr>
        <p:spPr>
          <a:xfrm>
            <a:off x="6884378" y="3191608"/>
            <a:ext cx="2769577" cy="185517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İs not = isn’t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40789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154954" y="624254"/>
            <a:ext cx="8761413" cy="1056378"/>
          </a:xfrm>
        </p:spPr>
        <p:txBody>
          <a:bodyPr/>
          <a:lstStyle/>
          <a:p>
            <a:r>
              <a:rPr lang="tr-TR" dirty="0"/>
              <a:t>NEGATIVE FORMS(OLUMSUZ CÜMLELER)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54954" y="2004646"/>
            <a:ext cx="8825659" cy="4229100"/>
          </a:xfrm>
        </p:spPr>
        <p:txBody>
          <a:bodyPr>
            <a:normAutofit/>
          </a:bodyPr>
          <a:lstStyle/>
          <a:p>
            <a:r>
              <a:rPr lang="tr-TR" dirty="0" err="1" smtClean="0"/>
              <a:t>You</a:t>
            </a:r>
            <a:endParaRPr lang="tr-TR" dirty="0" smtClean="0"/>
          </a:p>
          <a:p>
            <a:r>
              <a:rPr lang="tr-TR" dirty="0" err="1" smtClean="0"/>
              <a:t>We</a:t>
            </a:r>
            <a:r>
              <a:rPr lang="tr-TR" dirty="0" smtClean="0"/>
              <a:t>			</a:t>
            </a:r>
            <a:r>
              <a:rPr lang="tr-TR" dirty="0" err="1" smtClean="0"/>
              <a:t>are</a:t>
            </a:r>
            <a:r>
              <a:rPr lang="tr-TR" dirty="0" smtClean="0"/>
              <a:t> not			</a:t>
            </a:r>
            <a:r>
              <a:rPr lang="tr-TR" dirty="0" err="1" smtClean="0"/>
              <a:t>Ving</a:t>
            </a:r>
            <a:endParaRPr lang="tr-TR" dirty="0" smtClean="0"/>
          </a:p>
          <a:p>
            <a:r>
              <a:rPr lang="tr-TR" dirty="0" err="1" smtClean="0"/>
              <a:t>They</a:t>
            </a:r>
            <a:r>
              <a:rPr lang="tr-TR" dirty="0" smtClean="0"/>
              <a:t> 		(</a:t>
            </a:r>
            <a:r>
              <a:rPr lang="tr-TR" dirty="0" err="1" smtClean="0"/>
              <a:t>aren’t</a:t>
            </a:r>
            <a:r>
              <a:rPr lang="tr-TR" dirty="0" smtClean="0"/>
              <a:t>)</a:t>
            </a:r>
          </a:p>
          <a:p>
            <a:endParaRPr lang="tr-TR" dirty="0"/>
          </a:p>
          <a:p>
            <a:r>
              <a:rPr lang="tr-TR" dirty="0" err="1" smtClean="0"/>
              <a:t>You</a:t>
            </a:r>
            <a:r>
              <a:rPr lang="tr-TR" dirty="0" smtClean="0"/>
              <a:t> </a:t>
            </a:r>
            <a:r>
              <a:rPr lang="tr-TR" dirty="0" err="1" smtClean="0">
                <a:solidFill>
                  <a:srgbClr val="FF0000"/>
                </a:solidFill>
              </a:rPr>
              <a:t>are</a:t>
            </a:r>
            <a:r>
              <a:rPr lang="tr-TR" dirty="0" smtClean="0">
                <a:solidFill>
                  <a:srgbClr val="FF0000"/>
                </a:solidFill>
              </a:rPr>
              <a:t> not </a:t>
            </a:r>
            <a:r>
              <a:rPr lang="tr-TR" dirty="0" err="1" smtClean="0"/>
              <a:t>study</a:t>
            </a:r>
            <a:r>
              <a:rPr lang="tr-TR" dirty="0" err="1" smtClean="0">
                <a:solidFill>
                  <a:srgbClr val="FF0000"/>
                </a:solidFill>
              </a:rPr>
              <a:t>ing</a:t>
            </a:r>
            <a:r>
              <a:rPr lang="tr-TR" dirty="0" smtClean="0"/>
              <a:t> at </a:t>
            </a:r>
            <a:r>
              <a:rPr lang="tr-TR" dirty="0" err="1" smtClean="0"/>
              <a:t>the</a:t>
            </a:r>
            <a:r>
              <a:rPr lang="tr-TR" dirty="0" smtClean="0"/>
              <a:t> moment.</a:t>
            </a:r>
          </a:p>
          <a:p>
            <a:r>
              <a:rPr lang="tr-TR" dirty="0" err="1" smtClean="0"/>
              <a:t>We</a:t>
            </a:r>
            <a:r>
              <a:rPr lang="tr-TR" dirty="0" smtClean="0"/>
              <a:t> </a:t>
            </a:r>
            <a:r>
              <a:rPr lang="tr-TR" dirty="0" err="1" smtClean="0">
                <a:solidFill>
                  <a:srgbClr val="FF0000"/>
                </a:solidFill>
              </a:rPr>
              <a:t>are</a:t>
            </a:r>
            <a:r>
              <a:rPr lang="tr-TR" dirty="0" smtClean="0">
                <a:solidFill>
                  <a:srgbClr val="FF0000"/>
                </a:solidFill>
              </a:rPr>
              <a:t> not </a:t>
            </a:r>
            <a:r>
              <a:rPr lang="tr-TR" dirty="0" err="1" smtClean="0"/>
              <a:t>work</a:t>
            </a:r>
            <a:r>
              <a:rPr lang="tr-TR" dirty="0" err="1" smtClean="0">
                <a:solidFill>
                  <a:srgbClr val="FF0000"/>
                </a:solidFill>
              </a:rPr>
              <a:t>ing</a:t>
            </a:r>
            <a:r>
              <a:rPr lang="tr-TR" dirty="0" smtClean="0"/>
              <a:t> </a:t>
            </a:r>
            <a:r>
              <a:rPr lang="tr-TR" dirty="0" err="1" smtClean="0"/>
              <a:t>today</a:t>
            </a:r>
            <a:r>
              <a:rPr lang="tr-TR" dirty="0" smtClean="0"/>
              <a:t>.</a:t>
            </a:r>
          </a:p>
          <a:p>
            <a:r>
              <a:rPr lang="tr-TR" dirty="0" err="1" smtClean="0"/>
              <a:t>They</a:t>
            </a:r>
            <a:r>
              <a:rPr lang="tr-TR" dirty="0" smtClean="0"/>
              <a:t> </a:t>
            </a:r>
            <a:r>
              <a:rPr lang="tr-TR" dirty="0" err="1" smtClean="0">
                <a:solidFill>
                  <a:srgbClr val="FF0000"/>
                </a:solidFill>
              </a:rPr>
              <a:t>are</a:t>
            </a:r>
            <a:r>
              <a:rPr lang="tr-TR" dirty="0" smtClean="0">
                <a:solidFill>
                  <a:srgbClr val="FF0000"/>
                </a:solidFill>
              </a:rPr>
              <a:t> not </a:t>
            </a:r>
            <a:r>
              <a:rPr lang="tr-TR" dirty="0" err="1" smtClean="0"/>
              <a:t>cook</a:t>
            </a:r>
            <a:r>
              <a:rPr lang="tr-TR" dirty="0" err="1" smtClean="0">
                <a:solidFill>
                  <a:srgbClr val="FF0000"/>
                </a:solidFill>
              </a:rPr>
              <a:t>ing</a:t>
            </a:r>
            <a:r>
              <a:rPr lang="tr-TR" dirty="0" smtClean="0"/>
              <a:t> </a:t>
            </a:r>
            <a:r>
              <a:rPr lang="tr-TR" dirty="0" err="1" smtClean="0"/>
              <a:t>dinner</a:t>
            </a:r>
            <a:r>
              <a:rPr lang="tr-TR" dirty="0"/>
              <a:t> </a:t>
            </a:r>
            <a:r>
              <a:rPr lang="tr-TR" dirty="0" err="1" smtClean="0"/>
              <a:t>right</a:t>
            </a:r>
            <a:r>
              <a:rPr lang="tr-TR" dirty="0" smtClean="0"/>
              <a:t> </a:t>
            </a:r>
            <a:r>
              <a:rPr lang="tr-TR" dirty="0" err="1" smtClean="0"/>
              <a:t>now</a:t>
            </a:r>
            <a:r>
              <a:rPr lang="tr-TR" dirty="0" smtClean="0"/>
              <a:t>.</a:t>
            </a:r>
          </a:p>
          <a:p>
            <a:r>
              <a:rPr lang="tr-TR" dirty="0" err="1" smtClean="0"/>
              <a:t>You</a:t>
            </a:r>
            <a:r>
              <a:rPr lang="tr-TR" dirty="0" smtClean="0"/>
              <a:t> </a:t>
            </a:r>
            <a:r>
              <a:rPr lang="tr-TR" dirty="0" err="1" smtClean="0">
                <a:solidFill>
                  <a:srgbClr val="FF0000"/>
                </a:solidFill>
              </a:rPr>
              <a:t>aren’t</a:t>
            </a:r>
            <a:r>
              <a:rPr lang="tr-TR" dirty="0" smtClean="0"/>
              <a:t> </a:t>
            </a:r>
            <a:r>
              <a:rPr lang="tr-TR" dirty="0" err="1" smtClean="0"/>
              <a:t>do</a:t>
            </a:r>
            <a:r>
              <a:rPr lang="tr-TR" dirty="0" err="1" smtClean="0">
                <a:solidFill>
                  <a:srgbClr val="FF0000"/>
                </a:solidFill>
              </a:rPr>
              <a:t>ing</a:t>
            </a:r>
            <a:r>
              <a:rPr lang="tr-TR" dirty="0" smtClean="0"/>
              <a:t> </a:t>
            </a:r>
            <a:r>
              <a:rPr lang="tr-TR" dirty="0" err="1" smtClean="0"/>
              <a:t>your</a:t>
            </a:r>
            <a:r>
              <a:rPr lang="tr-TR" dirty="0" smtClean="0"/>
              <a:t> </a:t>
            </a:r>
            <a:r>
              <a:rPr lang="tr-TR" dirty="0" err="1" smtClean="0"/>
              <a:t>homework</a:t>
            </a:r>
            <a:r>
              <a:rPr lang="tr-TR" dirty="0"/>
              <a:t> </a:t>
            </a:r>
            <a:r>
              <a:rPr lang="tr-TR" dirty="0" smtClean="0"/>
              <a:t>at </a:t>
            </a:r>
            <a:r>
              <a:rPr lang="tr-TR" dirty="0" err="1" smtClean="0"/>
              <a:t>the</a:t>
            </a:r>
            <a:r>
              <a:rPr lang="tr-TR" dirty="0" smtClean="0"/>
              <a:t> moment.</a:t>
            </a:r>
          </a:p>
          <a:p>
            <a:r>
              <a:rPr lang="tr-TR" dirty="0" err="1" smtClean="0"/>
              <a:t>We</a:t>
            </a:r>
            <a:r>
              <a:rPr lang="tr-TR" dirty="0" smtClean="0"/>
              <a:t> </a:t>
            </a:r>
            <a:r>
              <a:rPr lang="tr-TR" dirty="0" err="1" smtClean="0">
                <a:solidFill>
                  <a:srgbClr val="FF0000"/>
                </a:solidFill>
              </a:rPr>
              <a:t>aren’t</a:t>
            </a:r>
            <a:r>
              <a:rPr lang="tr-TR" dirty="0" smtClean="0"/>
              <a:t> </a:t>
            </a:r>
            <a:r>
              <a:rPr lang="tr-TR" dirty="0" err="1" smtClean="0"/>
              <a:t>do</a:t>
            </a:r>
            <a:r>
              <a:rPr lang="tr-TR" dirty="0" err="1" smtClean="0">
                <a:solidFill>
                  <a:srgbClr val="FF0000"/>
                </a:solidFill>
              </a:rPr>
              <a:t>ing</a:t>
            </a:r>
            <a:r>
              <a:rPr lang="tr-TR" dirty="0" smtClean="0"/>
              <a:t> </a:t>
            </a:r>
            <a:r>
              <a:rPr lang="tr-TR" dirty="0" err="1" smtClean="0"/>
              <a:t>shopping</a:t>
            </a:r>
            <a:r>
              <a:rPr lang="tr-TR" dirty="0"/>
              <a:t> </a:t>
            </a:r>
            <a:r>
              <a:rPr lang="tr-TR" dirty="0" err="1" smtClean="0"/>
              <a:t>noe</a:t>
            </a:r>
            <a:r>
              <a:rPr lang="tr-TR" dirty="0" smtClean="0"/>
              <a:t>.</a:t>
            </a:r>
          </a:p>
          <a:p>
            <a:r>
              <a:rPr lang="tr-TR" dirty="0" err="1" smtClean="0"/>
              <a:t>They</a:t>
            </a:r>
            <a:r>
              <a:rPr lang="tr-TR" dirty="0" smtClean="0"/>
              <a:t> </a:t>
            </a:r>
            <a:r>
              <a:rPr lang="tr-TR" dirty="0" err="1" smtClean="0">
                <a:solidFill>
                  <a:srgbClr val="FF0000"/>
                </a:solidFill>
              </a:rPr>
              <a:t>aren’t</a:t>
            </a:r>
            <a:r>
              <a:rPr lang="tr-TR" dirty="0" smtClean="0"/>
              <a:t> </a:t>
            </a:r>
            <a:r>
              <a:rPr lang="tr-TR" dirty="0" err="1" smtClean="0"/>
              <a:t>climb</a:t>
            </a:r>
            <a:r>
              <a:rPr lang="tr-TR" dirty="0" err="1" smtClean="0">
                <a:solidFill>
                  <a:srgbClr val="FF0000"/>
                </a:solidFill>
              </a:rPr>
              <a:t>ing</a:t>
            </a:r>
            <a:r>
              <a:rPr lang="tr-TR" dirty="0" smtClean="0"/>
              <a:t> a </a:t>
            </a:r>
            <a:r>
              <a:rPr lang="tr-TR" dirty="0" err="1" smtClean="0"/>
              <a:t>mountain</a:t>
            </a:r>
            <a:r>
              <a:rPr lang="tr-TR" dirty="0"/>
              <a:t> </a:t>
            </a:r>
            <a:r>
              <a:rPr lang="tr-TR" dirty="0" err="1" smtClean="0"/>
              <a:t>today</a:t>
            </a:r>
            <a:r>
              <a:rPr lang="tr-TR" dirty="0" smtClean="0"/>
              <a:t>.</a:t>
            </a:r>
            <a:endParaRPr lang="tr-TR" dirty="0"/>
          </a:p>
        </p:txBody>
      </p:sp>
      <p:sp>
        <p:nvSpPr>
          <p:cNvPr id="4" name="Yuvarlatılmış Dikdörtgen 3"/>
          <p:cNvSpPr/>
          <p:nvPr/>
        </p:nvSpPr>
        <p:spPr>
          <a:xfrm>
            <a:off x="7983415" y="3464168"/>
            <a:ext cx="2136531" cy="161778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err="1" smtClean="0"/>
              <a:t>Are</a:t>
            </a:r>
            <a:r>
              <a:rPr lang="tr-TR" dirty="0" smtClean="0"/>
              <a:t> not = </a:t>
            </a:r>
            <a:r>
              <a:rPr lang="tr-TR" dirty="0" err="1" smtClean="0"/>
              <a:t>aren’t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29463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154954" y="791309"/>
            <a:ext cx="8761413" cy="1134206"/>
          </a:xfrm>
        </p:spPr>
        <p:txBody>
          <a:bodyPr/>
          <a:lstStyle/>
          <a:p>
            <a:r>
              <a:rPr lang="tr-TR" dirty="0" smtClean="0"/>
              <a:t>NEGATIVE FORMS(OLUMSUZ CÜMLELER)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4054500"/>
          </a:xfrm>
        </p:spPr>
        <p:txBody>
          <a:bodyPr>
            <a:normAutofit/>
          </a:bodyPr>
          <a:lstStyle/>
          <a:p>
            <a:endParaRPr lang="tr-TR" dirty="0"/>
          </a:p>
        </p:txBody>
      </p:sp>
      <p:graphicFrame>
        <p:nvGraphicFramePr>
          <p:cNvPr id="4" name="İçerik Yer Tutucusu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16459044"/>
              </p:ext>
            </p:extLst>
          </p:nvPr>
        </p:nvGraphicFramePr>
        <p:xfrm>
          <a:off x="1154955" y="2347546"/>
          <a:ext cx="8825658" cy="4310454"/>
        </p:xfrm>
        <a:graphic>
          <a:graphicData uri="http://schemas.openxmlformats.org/drawingml/2006/table">
            <a:tbl>
              <a:tblPr/>
              <a:tblGrid>
                <a:gridCol w="1124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60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60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8089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35734">
                <a:tc>
                  <a:txBody>
                    <a:bodyPr/>
                    <a:lstStyle/>
                    <a:p>
                      <a:r>
                        <a:rPr lang="tr-TR" sz="2400" dirty="0" smtClean="0">
                          <a:solidFill>
                            <a:schemeClr val="tx2"/>
                          </a:solidFill>
                        </a:rPr>
                        <a:t>I</a:t>
                      </a:r>
                      <a:endParaRPr lang="en-GB" sz="24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2400" dirty="0" smtClean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tr-TR" sz="2400" dirty="0" smtClean="0">
                          <a:solidFill>
                            <a:srgbClr val="FF0000"/>
                          </a:solidFill>
                        </a:rPr>
                        <a:t>am not</a:t>
                      </a:r>
                    </a:p>
                    <a:p>
                      <a:r>
                        <a:rPr lang="tr-TR" sz="2400" dirty="0" smtClean="0">
                          <a:solidFill>
                            <a:srgbClr val="FF0000"/>
                          </a:solidFill>
                        </a:rPr>
                        <a:t>(’m not)</a:t>
                      </a:r>
                      <a:endParaRPr lang="en-GB" sz="2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endParaRPr lang="tr-TR" sz="2400" dirty="0" smtClean="0">
                        <a:solidFill>
                          <a:schemeClr val="tx2"/>
                        </a:solidFill>
                      </a:endParaRPr>
                    </a:p>
                    <a:p>
                      <a:endParaRPr lang="tr-TR" sz="2400" dirty="0" smtClean="0">
                        <a:solidFill>
                          <a:schemeClr val="tx2"/>
                        </a:solidFill>
                      </a:endParaRPr>
                    </a:p>
                    <a:p>
                      <a:endParaRPr lang="tr-TR" sz="2400" dirty="0" smtClean="0">
                        <a:solidFill>
                          <a:schemeClr val="tx2"/>
                        </a:solidFill>
                      </a:endParaRPr>
                    </a:p>
                    <a:p>
                      <a:endParaRPr lang="tr-TR" sz="2400" dirty="0" smtClean="0">
                        <a:solidFill>
                          <a:schemeClr val="tx2"/>
                        </a:solidFill>
                      </a:endParaRPr>
                    </a:p>
                    <a:p>
                      <a:endParaRPr lang="tr-TR" sz="2400" dirty="0" smtClean="0">
                        <a:solidFill>
                          <a:schemeClr val="tx2"/>
                        </a:solidFill>
                      </a:endParaRPr>
                    </a:p>
                    <a:p>
                      <a:r>
                        <a:rPr lang="tr-TR" sz="2400" dirty="0" err="1" smtClean="0">
                          <a:solidFill>
                            <a:schemeClr val="tx2"/>
                          </a:solidFill>
                        </a:rPr>
                        <a:t>play</a:t>
                      </a:r>
                      <a:r>
                        <a:rPr lang="tr-TR" sz="2400" dirty="0" err="1" smtClean="0">
                          <a:solidFill>
                            <a:srgbClr val="FF0000"/>
                          </a:solidFill>
                        </a:rPr>
                        <a:t>ing</a:t>
                      </a:r>
                      <a:endParaRPr lang="en-GB" sz="2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endParaRPr lang="tr-TR" sz="2400" dirty="0" smtClean="0">
                        <a:solidFill>
                          <a:schemeClr val="tx2"/>
                        </a:solidFill>
                      </a:endParaRPr>
                    </a:p>
                    <a:p>
                      <a:endParaRPr lang="tr-TR" sz="2400" dirty="0" smtClean="0">
                        <a:solidFill>
                          <a:schemeClr val="tx2"/>
                        </a:solidFill>
                      </a:endParaRPr>
                    </a:p>
                    <a:p>
                      <a:pPr>
                        <a:lnSpc>
                          <a:spcPct val="200000"/>
                        </a:lnSpc>
                      </a:pPr>
                      <a:endParaRPr lang="tr-TR" sz="2400" dirty="0" smtClean="0">
                        <a:solidFill>
                          <a:schemeClr val="tx2"/>
                        </a:solidFill>
                      </a:endParaRPr>
                    </a:p>
                    <a:p>
                      <a:pPr>
                        <a:lnSpc>
                          <a:spcPct val="200000"/>
                        </a:lnSpc>
                      </a:pPr>
                      <a:r>
                        <a:rPr lang="tr-TR" sz="2400" dirty="0" smtClean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tr-TR" sz="2400" dirty="0" err="1" smtClean="0">
                          <a:solidFill>
                            <a:schemeClr val="tx2"/>
                          </a:solidFill>
                        </a:rPr>
                        <a:t>football</a:t>
                      </a:r>
                      <a:r>
                        <a:rPr lang="tr-TR" sz="2400" dirty="0" smtClean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tr-TR" sz="2400" dirty="0" err="1" smtClean="0">
                          <a:solidFill>
                            <a:schemeClr val="tx2"/>
                          </a:solidFill>
                        </a:rPr>
                        <a:t>today</a:t>
                      </a:r>
                      <a:r>
                        <a:rPr lang="tr-TR" sz="2400" dirty="0" smtClean="0">
                          <a:solidFill>
                            <a:schemeClr val="tx2"/>
                          </a:solidFill>
                        </a:rPr>
                        <a:t>.</a:t>
                      </a:r>
                      <a:endParaRPr lang="en-GB" sz="24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1796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tr-TR" sz="2400" dirty="0" smtClean="0">
                          <a:solidFill>
                            <a:schemeClr val="tx2"/>
                          </a:solidFill>
                        </a:rPr>
                        <a:t>He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tr-TR" sz="2400" dirty="0" err="1" smtClean="0">
                          <a:solidFill>
                            <a:schemeClr val="tx2"/>
                          </a:solidFill>
                        </a:rPr>
                        <a:t>She</a:t>
                      </a:r>
                      <a:endParaRPr lang="tr-TR" sz="2400" dirty="0" smtClean="0">
                        <a:solidFill>
                          <a:schemeClr val="tx2"/>
                        </a:solidFill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tr-TR" sz="2400" dirty="0" err="1" smtClean="0">
                          <a:solidFill>
                            <a:schemeClr val="tx2"/>
                          </a:solidFill>
                        </a:rPr>
                        <a:t>It</a:t>
                      </a:r>
                      <a:endParaRPr lang="en-GB" sz="24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2400" dirty="0" smtClean="0">
                          <a:solidFill>
                            <a:schemeClr val="tx2"/>
                          </a:solidFill>
                        </a:rPr>
                        <a:t>  </a:t>
                      </a:r>
                    </a:p>
                    <a:p>
                      <a:r>
                        <a:rPr lang="tr-TR" sz="2400" dirty="0" smtClean="0">
                          <a:solidFill>
                            <a:srgbClr val="FF0000"/>
                          </a:solidFill>
                        </a:rPr>
                        <a:t>is not</a:t>
                      </a:r>
                    </a:p>
                    <a:p>
                      <a:r>
                        <a:rPr lang="tr-TR" sz="2400" dirty="0" smtClean="0">
                          <a:solidFill>
                            <a:srgbClr val="FF0000"/>
                          </a:solidFill>
                        </a:rPr>
                        <a:t>(isn’t)</a:t>
                      </a:r>
                      <a:endParaRPr lang="en-GB" sz="2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1796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tr-TR" sz="2400" dirty="0" err="1" smtClean="0">
                          <a:solidFill>
                            <a:schemeClr val="tx2"/>
                          </a:solidFill>
                        </a:rPr>
                        <a:t>We</a:t>
                      </a:r>
                      <a:endParaRPr lang="tr-TR" sz="2400" dirty="0" smtClean="0">
                        <a:solidFill>
                          <a:schemeClr val="tx2"/>
                        </a:solidFill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tr-TR" sz="2400" dirty="0" err="1" smtClean="0">
                          <a:solidFill>
                            <a:schemeClr val="tx2"/>
                          </a:solidFill>
                        </a:rPr>
                        <a:t>You</a:t>
                      </a:r>
                      <a:endParaRPr lang="tr-TR" sz="2400" dirty="0" smtClean="0">
                        <a:solidFill>
                          <a:schemeClr val="tx2"/>
                        </a:solidFill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tr-TR" sz="2400" dirty="0" err="1" smtClean="0">
                          <a:solidFill>
                            <a:schemeClr val="tx2"/>
                          </a:solidFill>
                        </a:rPr>
                        <a:t>They</a:t>
                      </a:r>
                      <a:endParaRPr lang="en-GB" sz="24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tr-TR" sz="2400" dirty="0" smtClean="0">
                        <a:solidFill>
                          <a:schemeClr val="tx2"/>
                        </a:solidFill>
                      </a:endParaRPr>
                    </a:p>
                    <a:p>
                      <a:r>
                        <a:rPr lang="tr-TR" sz="2400" dirty="0" err="1" smtClean="0">
                          <a:solidFill>
                            <a:srgbClr val="FF0000"/>
                          </a:solidFill>
                        </a:rPr>
                        <a:t>are</a:t>
                      </a:r>
                      <a:r>
                        <a:rPr lang="tr-TR" sz="2400" dirty="0" smtClean="0">
                          <a:solidFill>
                            <a:srgbClr val="FF0000"/>
                          </a:solidFill>
                        </a:rPr>
                        <a:t> not</a:t>
                      </a:r>
                    </a:p>
                    <a:p>
                      <a:r>
                        <a:rPr lang="tr-TR" sz="2400" dirty="0" smtClean="0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lang="tr-TR" sz="2400" dirty="0" err="1" smtClean="0">
                          <a:solidFill>
                            <a:srgbClr val="FF0000"/>
                          </a:solidFill>
                        </a:rPr>
                        <a:t>aren’t</a:t>
                      </a:r>
                      <a:r>
                        <a:rPr lang="tr-TR" sz="2400" dirty="0" smtClean="0">
                          <a:solidFill>
                            <a:srgbClr val="FF0000"/>
                          </a:solidFill>
                        </a:rPr>
                        <a:t>)</a:t>
                      </a:r>
                      <a:endParaRPr lang="en-GB" sz="2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775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/>
              <a:t>NOW IT’S YOUR TURN!!</a:t>
            </a:r>
            <a:br>
              <a:rPr lang="tr-TR" dirty="0" smtClean="0"/>
            </a:b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27427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3880990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I __________</a:t>
            </a:r>
            <a:br>
              <a:rPr lang="tr-TR" dirty="0" smtClean="0"/>
            </a:br>
            <a:r>
              <a:rPr lang="tr-TR" dirty="0" err="1" smtClean="0"/>
              <a:t>football</a:t>
            </a:r>
            <a:r>
              <a:rPr lang="tr-TR" dirty="0" smtClean="0"/>
              <a:t>.</a:t>
            </a:r>
            <a:br>
              <a:rPr lang="tr-TR" dirty="0" smtClean="0"/>
            </a:br>
            <a:r>
              <a:rPr lang="tr-TR" dirty="0"/>
              <a:t/>
            </a:r>
            <a:br>
              <a:rPr lang="tr-TR" dirty="0"/>
            </a:br>
            <a:r>
              <a:rPr lang="tr-TR" dirty="0" smtClean="0"/>
              <a:t>I _________________ </a:t>
            </a:r>
            <a:r>
              <a:rPr lang="tr-TR" dirty="0" err="1" smtClean="0"/>
              <a:t>volleyball</a:t>
            </a:r>
            <a:r>
              <a:rPr lang="tr-TR" dirty="0" smtClean="0"/>
              <a:t>.</a:t>
            </a:r>
            <a:br>
              <a:rPr lang="tr-TR" dirty="0" smtClean="0"/>
            </a:br>
            <a:endParaRPr lang="tr-TR" dirty="0"/>
          </a:p>
        </p:txBody>
      </p:sp>
      <p:pic>
        <p:nvPicPr>
          <p:cNvPr id="5" name="Resim Yer Tutucusu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9" r="2269"/>
          <a:stretch>
            <a:fillRect/>
          </a:stretch>
        </p:blipFill>
        <p:spPr/>
      </p:pic>
      <p:sp>
        <p:nvSpPr>
          <p:cNvPr id="6" name="Yuvarlatılmış Dikdörtgen 5"/>
          <p:cNvSpPr/>
          <p:nvPr/>
        </p:nvSpPr>
        <p:spPr>
          <a:xfrm>
            <a:off x="1529862" y="2505808"/>
            <a:ext cx="3209192" cy="49236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a</a:t>
            </a:r>
            <a:r>
              <a:rPr lang="tr-TR" dirty="0" smtClean="0"/>
              <a:t>m </a:t>
            </a:r>
            <a:r>
              <a:rPr lang="tr-TR" dirty="0" err="1" smtClean="0"/>
              <a:t>playing</a:t>
            </a:r>
            <a:endParaRPr lang="tr-TR" dirty="0"/>
          </a:p>
        </p:txBody>
      </p:sp>
      <p:sp>
        <p:nvSpPr>
          <p:cNvPr id="7" name="Yuvarlatılmış Dikdörtgen 6"/>
          <p:cNvSpPr/>
          <p:nvPr/>
        </p:nvSpPr>
        <p:spPr>
          <a:xfrm>
            <a:off x="1482926" y="3915508"/>
            <a:ext cx="3209192" cy="49236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a</a:t>
            </a:r>
            <a:r>
              <a:rPr lang="tr-TR" dirty="0" smtClean="0"/>
              <a:t>m not </a:t>
            </a:r>
            <a:r>
              <a:rPr lang="tr-TR" dirty="0" err="1" smtClean="0"/>
              <a:t>playing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13842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154955" y="1292469"/>
            <a:ext cx="3865134" cy="2584939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He </a:t>
            </a:r>
            <a:r>
              <a:rPr lang="tr-TR" dirty="0" smtClean="0"/>
              <a:t>_______</a:t>
            </a:r>
            <a:r>
              <a:rPr lang="tr-TR" dirty="0" smtClean="0"/>
              <a:t>				</a:t>
            </a:r>
            <a:br>
              <a:rPr lang="tr-TR" dirty="0" smtClean="0"/>
            </a:br>
            <a:r>
              <a:rPr lang="tr-TR" dirty="0" err="1" smtClean="0"/>
              <a:t>flying</a:t>
            </a:r>
            <a:r>
              <a:rPr lang="tr-TR" dirty="0" smtClean="0"/>
              <a:t> a </a:t>
            </a:r>
            <a:r>
              <a:rPr lang="tr-TR" dirty="0" err="1" smtClean="0"/>
              <a:t>plane</a:t>
            </a:r>
            <a:r>
              <a:rPr lang="tr-TR" dirty="0" smtClean="0"/>
              <a:t>.</a:t>
            </a:r>
            <a:br>
              <a:rPr lang="tr-TR" dirty="0" smtClean="0"/>
            </a:br>
            <a:r>
              <a:rPr lang="tr-TR" dirty="0"/>
              <a:t/>
            </a:r>
            <a:br>
              <a:rPr lang="tr-TR" dirty="0"/>
            </a:br>
            <a:r>
              <a:rPr lang="tr-TR" dirty="0" smtClean="0"/>
              <a:t>He _____________</a:t>
            </a:r>
            <a:br>
              <a:rPr lang="tr-TR" dirty="0" smtClean="0"/>
            </a:br>
            <a:r>
              <a:rPr lang="tr-TR" dirty="0" err="1" smtClean="0"/>
              <a:t>fying</a:t>
            </a:r>
            <a:r>
              <a:rPr lang="tr-TR" dirty="0" smtClean="0"/>
              <a:t> a kite.</a:t>
            </a:r>
            <a:endParaRPr lang="tr-TR" dirty="0"/>
          </a:p>
        </p:txBody>
      </p:sp>
      <p:pic>
        <p:nvPicPr>
          <p:cNvPr id="5" name="Resim Yer Tutucusu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10" r="13910"/>
          <a:stretch>
            <a:fillRect/>
          </a:stretch>
        </p:blipFill>
        <p:spPr/>
      </p:pic>
      <p:sp>
        <p:nvSpPr>
          <p:cNvPr id="6" name="Yuvarlatılmış Dikdörtgen 5"/>
          <p:cNvSpPr/>
          <p:nvPr/>
        </p:nvSpPr>
        <p:spPr>
          <a:xfrm>
            <a:off x="1829902" y="1314451"/>
            <a:ext cx="2274045" cy="49236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 err="1" smtClean="0"/>
              <a:t>İsn’t</a:t>
            </a:r>
            <a:endParaRPr lang="tr-TR" dirty="0"/>
          </a:p>
        </p:txBody>
      </p:sp>
      <p:sp>
        <p:nvSpPr>
          <p:cNvPr id="7" name="Yuvarlatılmış Dikdörtgen 6"/>
          <p:cNvSpPr/>
          <p:nvPr/>
        </p:nvSpPr>
        <p:spPr>
          <a:xfrm>
            <a:off x="1810896" y="2813539"/>
            <a:ext cx="2646803" cy="49236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is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769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3652390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He ______</a:t>
            </a:r>
            <a:br>
              <a:rPr lang="tr-TR" dirty="0" smtClean="0"/>
            </a:br>
            <a:r>
              <a:rPr lang="tr-TR" dirty="0" err="1" smtClean="0"/>
              <a:t>driving</a:t>
            </a:r>
            <a:r>
              <a:rPr lang="tr-TR" dirty="0" smtClean="0"/>
              <a:t> a car.</a:t>
            </a:r>
            <a:br>
              <a:rPr lang="tr-TR" dirty="0" smtClean="0"/>
            </a:br>
            <a:r>
              <a:rPr lang="tr-TR" dirty="0"/>
              <a:t/>
            </a:r>
            <a:br>
              <a:rPr lang="tr-TR" dirty="0"/>
            </a:br>
            <a:r>
              <a:rPr lang="tr-TR" dirty="0" smtClean="0"/>
              <a:t>He _______ </a:t>
            </a:r>
            <a:br>
              <a:rPr lang="tr-TR" dirty="0" smtClean="0"/>
            </a:br>
            <a:r>
              <a:rPr lang="tr-TR" dirty="0" err="1" smtClean="0"/>
              <a:t>riding</a:t>
            </a:r>
            <a:r>
              <a:rPr lang="tr-TR" dirty="0" smtClean="0"/>
              <a:t> a </a:t>
            </a:r>
            <a:r>
              <a:rPr lang="tr-TR" dirty="0" err="1" smtClean="0"/>
              <a:t>bike</a:t>
            </a:r>
            <a:r>
              <a:rPr lang="tr-TR" dirty="0" smtClean="0"/>
              <a:t/>
            </a:r>
            <a:br>
              <a:rPr lang="tr-TR" dirty="0" smtClean="0"/>
            </a:b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pic>
        <p:nvPicPr>
          <p:cNvPr id="5" name="Resim Yer Tutucusu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09" r="9709"/>
          <a:stretch>
            <a:fillRect/>
          </a:stretch>
        </p:blipFill>
        <p:spPr>
          <a:xfrm>
            <a:off x="6547870" y="1143000"/>
            <a:ext cx="4521645" cy="4572000"/>
          </a:xfrm>
        </p:spPr>
      </p:pic>
      <p:sp>
        <p:nvSpPr>
          <p:cNvPr id="6" name="Yuvarlatılmış Dikdörtgen 5"/>
          <p:cNvSpPr/>
          <p:nvPr/>
        </p:nvSpPr>
        <p:spPr>
          <a:xfrm>
            <a:off x="1890347" y="1846385"/>
            <a:ext cx="1740876" cy="49236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İs</a:t>
            </a:r>
            <a:endParaRPr lang="tr-TR" dirty="0"/>
          </a:p>
        </p:txBody>
      </p:sp>
      <p:sp>
        <p:nvSpPr>
          <p:cNvPr id="7" name="Yuvarlatılmış Dikdörtgen 6"/>
          <p:cNvSpPr/>
          <p:nvPr/>
        </p:nvSpPr>
        <p:spPr>
          <a:xfrm>
            <a:off x="1890347" y="3273343"/>
            <a:ext cx="1872761" cy="49236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 err="1" smtClean="0"/>
              <a:t>İsn’t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81621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286839" y="1684541"/>
            <a:ext cx="3865134" cy="3212775"/>
          </a:xfrm>
        </p:spPr>
        <p:txBody>
          <a:bodyPr>
            <a:normAutofit/>
          </a:bodyPr>
          <a:lstStyle/>
          <a:p>
            <a:r>
              <a:rPr lang="tr-TR" dirty="0" err="1" smtClean="0"/>
              <a:t>They</a:t>
            </a:r>
            <a:r>
              <a:rPr lang="tr-TR" dirty="0" smtClean="0"/>
              <a:t> _________</a:t>
            </a:r>
            <a:br>
              <a:rPr lang="tr-TR" dirty="0" smtClean="0"/>
            </a:br>
            <a:r>
              <a:rPr lang="tr-TR" dirty="0" err="1" smtClean="0"/>
              <a:t>watching</a:t>
            </a:r>
            <a:r>
              <a:rPr lang="tr-TR" dirty="0" smtClean="0"/>
              <a:t> </a:t>
            </a:r>
            <a:r>
              <a:rPr lang="tr-TR" dirty="0" err="1" smtClean="0"/>
              <a:t>tv</a:t>
            </a:r>
            <a:r>
              <a:rPr lang="tr-TR" dirty="0" smtClean="0"/>
              <a:t>.</a:t>
            </a:r>
            <a:br>
              <a:rPr lang="tr-TR" dirty="0" smtClean="0"/>
            </a:br>
            <a:r>
              <a:rPr lang="tr-TR" dirty="0"/>
              <a:t/>
            </a:r>
            <a:br>
              <a:rPr lang="tr-TR" dirty="0"/>
            </a:br>
            <a:r>
              <a:rPr lang="tr-TR" dirty="0" err="1" smtClean="0"/>
              <a:t>They</a:t>
            </a:r>
            <a:r>
              <a:rPr lang="tr-TR" dirty="0" smtClean="0"/>
              <a:t> __________</a:t>
            </a:r>
            <a:br>
              <a:rPr lang="tr-TR" dirty="0" smtClean="0"/>
            </a:br>
            <a:r>
              <a:rPr lang="tr-TR" dirty="0" err="1" smtClean="0"/>
              <a:t>reading</a:t>
            </a:r>
            <a:r>
              <a:rPr lang="tr-TR" dirty="0" smtClean="0"/>
              <a:t> a </a:t>
            </a:r>
            <a:r>
              <a:rPr lang="tr-TR" dirty="0" err="1" smtClean="0"/>
              <a:t>book</a:t>
            </a:r>
            <a:r>
              <a:rPr lang="tr-TR" dirty="0" smtClean="0"/>
              <a:t>.</a:t>
            </a:r>
            <a:endParaRPr lang="tr-TR" dirty="0"/>
          </a:p>
        </p:txBody>
      </p:sp>
      <p:pic>
        <p:nvPicPr>
          <p:cNvPr id="5" name="Resim Yer Tutucusu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85" r="26485"/>
          <a:stretch>
            <a:fillRect/>
          </a:stretch>
        </p:blipFill>
        <p:spPr>
          <a:xfrm>
            <a:off x="6574247" y="1143000"/>
            <a:ext cx="3906184" cy="4572000"/>
          </a:xfrm>
        </p:spPr>
      </p:pic>
      <p:sp>
        <p:nvSpPr>
          <p:cNvPr id="6" name="Yuvarlatılmış Dikdörtgen 5"/>
          <p:cNvSpPr/>
          <p:nvPr/>
        </p:nvSpPr>
        <p:spPr>
          <a:xfrm>
            <a:off x="2479432" y="2154115"/>
            <a:ext cx="2136530" cy="49236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 err="1" smtClean="0"/>
              <a:t>are</a:t>
            </a:r>
            <a:endParaRPr lang="tr-TR" dirty="0"/>
          </a:p>
        </p:txBody>
      </p:sp>
      <p:sp>
        <p:nvSpPr>
          <p:cNvPr id="7" name="Yuvarlatılmış Dikdörtgen 6"/>
          <p:cNvSpPr/>
          <p:nvPr/>
        </p:nvSpPr>
        <p:spPr>
          <a:xfrm>
            <a:off x="2681654" y="3754315"/>
            <a:ext cx="2127738" cy="49236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 err="1"/>
              <a:t>a</a:t>
            </a:r>
            <a:r>
              <a:rPr lang="tr-TR" dirty="0" err="1" smtClean="0"/>
              <a:t>ren’t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686913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154954" y="712177"/>
            <a:ext cx="8761413" cy="968455"/>
          </a:xfrm>
        </p:spPr>
        <p:txBody>
          <a:bodyPr/>
          <a:lstStyle/>
          <a:p>
            <a:r>
              <a:rPr lang="tr-TR" dirty="0"/>
              <a:t>Emel – not – </a:t>
            </a:r>
            <a:r>
              <a:rPr lang="tr-TR" dirty="0" err="1"/>
              <a:t>make</a:t>
            </a:r>
            <a:r>
              <a:rPr lang="tr-TR" dirty="0"/>
              <a:t> a </a:t>
            </a:r>
            <a:r>
              <a:rPr lang="tr-TR" dirty="0" err="1" smtClean="0"/>
              <a:t>sandcastle</a:t>
            </a:r>
            <a:r>
              <a:rPr lang="tr-TR" dirty="0" smtClean="0"/>
              <a:t> - at </a:t>
            </a:r>
            <a:r>
              <a:rPr lang="tr-TR" dirty="0" err="1" smtClean="0"/>
              <a:t>the</a:t>
            </a:r>
            <a:r>
              <a:rPr lang="tr-TR" dirty="0" smtClean="0"/>
              <a:t> moment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6000" dirty="0" smtClean="0"/>
              <a:t>Emel </a:t>
            </a:r>
            <a:r>
              <a:rPr lang="tr-TR" sz="6000" dirty="0" smtClean="0">
                <a:solidFill>
                  <a:srgbClr val="FF0000"/>
                </a:solidFill>
              </a:rPr>
              <a:t>isn’t </a:t>
            </a:r>
            <a:r>
              <a:rPr lang="tr-TR" sz="6000" dirty="0" err="1" smtClean="0">
                <a:solidFill>
                  <a:srgbClr val="FF0000"/>
                </a:solidFill>
              </a:rPr>
              <a:t>making</a:t>
            </a:r>
            <a:r>
              <a:rPr lang="tr-TR" sz="6000" dirty="0" smtClean="0">
                <a:solidFill>
                  <a:srgbClr val="FF0000"/>
                </a:solidFill>
              </a:rPr>
              <a:t> </a:t>
            </a:r>
            <a:r>
              <a:rPr lang="tr-TR" sz="6000" dirty="0" smtClean="0"/>
              <a:t>a </a:t>
            </a:r>
            <a:r>
              <a:rPr lang="tr-TR" sz="6000" dirty="0" err="1" smtClean="0"/>
              <a:t>sandcastle</a:t>
            </a:r>
            <a:r>
              <a:rPr lang="tr-TR" sz="6000" dirty="0" smtClean="0"/>
              <a:t> at </a:t>
            </a:r>
            <a:r>
              <a:rPr lang="tr-TR" sz="6000" dirty="0" err="1" smtClean="0"/>
              <a:t>the</a:t>
            </a:r>
            <a:r>
              <a:rPr lang="tr-TR" sz="6000" dirty="0" smtClean="0"/>
              <a:t> moment.</a:t>
            </a:r>
            <a:endParaRPr lang="tr-TR" sz="6000" dirty="0"/>
          </a:p>
        </p:txBody>
      </p:sp>
    </p:spTree>
    <p:extLst>
      <p:ext uri="{BB962C8B-B14F-4D97-AF65-F5344CB8AC3E}">
        <p14:creationId xmlns:p14="http://schemas.microsoft.com/office/powerpoint/2010/main" val="3446589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154954" y="808892"/>
            <a:ext cx="8761413" cy="1204546"/>
          </a:xfrm>
        </p:spPr>
        <p:txBody>
          <a:bodyPr/>
          <a:lstStyle/>
          <a:p>
            <a:r>
              <a:rPr lang="tr-TR" dirty="0" smtClean="0"/>
              <a:t>Gizem </a:t>
            </a:r>
            <a:r>
              <a:rPr lang="tr-TR" dirty="0" err="1" smtClean="0"/>
              <a:t>and</a:t>
            </a:r>
            <a:r>
              <a:rPr lang="tr-TR" dirty="0" smtClean="0"/>
              <a:t> Atakan – not – </a:t>
            </a:r>
            <a:r>
              <a:rPr lang="tr-TR" dirty="0" err="1" smtClean="0"/>
              <a:t>swim</a:t>
            </a:r>
            <a:r>
              <a:rPr lang="tr-TR" dirty="0" smtClean="0"/>
              <a:t> - </a:t>
            </a:r>
            <a:r>
              <a:rPr lang="tr-TR" dirty="0" err="1" smtClean="0"/>
              <a:t>today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6000" dirty="0" smtClean="0"/>
              <a:t>Gizem </a:t>
            </a:r>
            <a:r>
              <a:rPr lang="tr-TR" sz="6000" dirty="0" err="1" smtClean="0"/>
              <a:t>and</a:t>
            </a:r>
            <a:r>
              <a:rPr lang="tr-TR" sz="6000" dirty="0" smtClean="0"/>
              <a:t> Atakan </a:t>
            </a:r>
            <a:r>
              <a:rPr lang="tr-TR" sz="6000" dirty="0" err="1" smtClean="0">
                <a:solidFill>
                  <a:srgbClr val="FF0000"/>
                </a:solidFill>
              </a:rPr>
              <a:t>aren’t</a:t>
            </a:r>
            <a:r>
              <a:rPr lang="tr-TR" sz="6000" dirty="0" smtClean="0">
                <a:solidFill>
                  <a:srgbClr val="FF0000"/>
                </a:solidFill>
              </a:rPr>
              <a:t> </a:t>
            </a:r>
            <a:r>
              <a:rPr lang="tr-TR" sz="6000" dirty="0" err="1" smtClean="0">
                <a:solidFill>
                  <a:srgbClr val="FF0000"/>
                </a:solidFill>
              </a:rPr>
              <a:t>swimming</a:t>
            </a:r>
            <a:r>
              <a:rPr lang="tr-TR" sz="6000" dirty="0" smtClean="0">
                <a:solidFill>
                  <a:srgbClr val="FF0000"/>
                </a:solidFill>
              </a:rPr>
              <a:t> </a:t>
            </a:r>
            <a:r>
              <a:rPr lang="tr-TR" sz="6000" dirty="0" err="1" smtClean="0"/>
              <a:t>today</a:t>
            </a:r>
            <a:r>
              <a:rPr lang="tr-TR" sz="6000" dirty="0" smtClean="0"/>
              <a:t>.</a:t>
            </a:r>
            <a:endParaRPr lang="tr-TR" sz="6000" dirty="0"/>
          </a:p>
        </p:txBody>
      </p:sp>
    </p:spTree>
    <p:extLst>
      <p:ext uri="{BB962C8B-B14F-4D97-AF65-F5344CB8AC3E}">
        <p14:creationId xmlns:p14="http://schemas.microsoft.com/office/powerpoint/2010/main" val="1778248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154954" y="694593"/>
            <a:ext cx="8761413" cy="1283676"/>
          </a:xfrm>
        </p:spPr>
        <p:txBody>
          <a:bodyPr/>
          <a:lstStyle/>
          <a:p>
            <a:r>
              <a:rPr lang="tr-TR" dirty="0" err="1" smtClean="0"/>
              <a:t>Mandy</a:t>
            </a:r>
            <a:r>
              <a:rPr lang="tr-TR" dirty="0" smtClean="0"/>
              <a:t> – not – </a:t>
            </a:r>
            <a:r>
              <a:rPr lang="tr-TR" dirty="0" err="1" smtClean="0"/>
              <a:t>write</a:t>
            </a:r>
            <a:r>
              <a:rPr lang="tr-TR" dirty="0" smtClean="0"/>
              <a:t> – on </a:t>
            </a:r>
            <a:r>
              <a:rPr lang="tr-TR" dirty="0" err="1" smtClean="0"/>
              <a:t>the</a:t>
            </a:r>
            <a:r>
              <a:rPr lang="tr-TR" dirty="0" smtClean="0"/>
              <a:t> board - </a:t>
            </a:r>
            <a:r>
              <a:rPr lang="tr-TR" dirty="0" err="1" smtClean="0"/>
              <a:t>now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6600" dirty="0" err="1" smtClean="0"/>
              <a:t>Mandy</a:t>
            </a:r>
            <a:r>
              <a:rPr lang="tr-TR" sz="6600" dirty="0" smtClean="0"/>
              <a:t> </a:t>
            </a:r>
            <a:r>
              <a:rPr lang="tr-TR" sz="6600" dirty="0" smtClean="0">
                <a:solidFill>
                  <a:srgbClr val="FF0000"/>
                </a:solidFill>
              </a:rPr>
              <a:t>isn’t </a:t>
            </a:r>
            <a:r>
              <a:rPr lang="tr-TR" sz="6600" dirty="0" err="1" smtClean="0">
                <a:solidFill>
                  <a:srgbClr val="FF0000"/>
                </a:solidFill>
              </a:rPr>
              <a:t>writing</a:t>
            </a:r>
            <a:r>
              <a:rPr lang="tr-TR" sz="6600" dirty="0" smtClean="0">
                <a:solidFill>
                  <a:srgbClr val="FF0000"/>
                </a:solidFill>
              </a:rPr>
              <a:t> </a:t>
            </a:r>
            <a:r>
              <a:rPr lang="tr-TR" sz="6600" dirty="0" smtClean="0"/>
              <a:t>on </a:t>
            </a:r>
            <a:r>
              <a:rPr lang="tr-TR" sz="6600" dirty="0" err="1" smtClean="0"/>
              <a:t>the</a:t>
            </a:r>
            <a:r>
              <a:rPr lang="tr-TR" sz="6600" dirty="0" smtClean="0"/>
              <a:t> board </a:t>
            </a:r>
            <a:r>
              <a:rPr lang="tr-TR" sz="6600" dirty="0" err="1" smtClean="0"/>
              <a:t>now</a:t>
            </a:r>
            <a:r>
              <a:rPr lang="tr-TR" sz="6600" dirty="0" smtClean="0"/>
              <a:t>.</a:t>
            </a:r>
            <a:endParaRPr lang="tr-TR" sz="6600" dirty="0"/>
          </a:p>
        </p:txBody>
      </p:sp>
    </p:spTree>
    <p:extLst>
      <p:ext uri="{BB962C8B-B14F-4D97-AF65-F5344CB8AC3E}">
        <p14:creationId xmlns:p14="http://schemas.microsoft.com/office/powerpoint/2010/main" val="3537238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You</a:t>
            </a:r>
            <a:r>
              <a:rPr lang="tr-TR" dirty="0" smtClean="0"/>
              <a:t> – not – </a:t>
            </a:r>
            <a:r>
              <a:rPr lang="tr-TR" dirty="0" err="1" smtClean="0"/>
              <a:t>ride</a:t>
            </a:r>
            <a:r>
              <a:rPr lang="tr-TR" dirty="0" smtClean="0"/>
              <a:t> a </a:t>
            </a:r>
            <a:r>
              <a:rPr lang="tr-TR" dirty="0" err="1" smtClean="0"/>
              <a:t>bike</a:t>
            </a:r>
            <a:r>
              <a:rPr lang="tr-TR" dirty="0" smtClean="0"/>
              <a:t> - </a:t>
            </a:r>
            <a:r>
              <a:rPr lang="tr-TR" dirty="0" err="1" smtClean="0"/>
              <a:t>today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7200" dirty="0" err="1" smtClean="0"/>
              <a:t>You</a:t>
            </a:r>
            <a:r>
              <a:rPr lang="tr-TR" sz="7200" dirty="0" smtClean="0"/>
              <a:t> </a:t>
            </a:r>
            <a:r>
              <a:rPr lang="tr-TR" sz="7200" dirty="0" err="1" smtClean="0">
                <a:solidFill>
                  <a:srgbClr val="FF0000"/>
                </a:solidFill>
              </a:rPr>
              <a:t>aren’t</a:t>
            </a:r>
            <a:r>
              <a:rPr lang="tr-TR" sz="7200" dirty="0" smtClean="0">
                <a:solidFill>
                  <a:srgbClr val="FF0000"/>
                </a:solidFill>
              </a:rPr>
              <a:t> </a:t>
            </a:r>
            <a:r>
              <a:rPr lang="tr-TR" sz="7200" dirty="0" err="1" smtClean="0">
                <a:solidFill>
                  <a:srgbClr val="FF0000"/>
                </a:solidFill>
              </a:rPr>
              <a:t>riding</a:t>
            </a:r>
            <a:r>
              <a:rPr lang="tr-TR" sz="7200" dirty="0" smtClean="0">
                <a:solidFill>
                  <a:srgbClr val="FF0000"/>
                </a:solidFill>
              </a:rPr>
              <a:t> </a:t>
            </a:r>
            <a:r>
              <a:rPr lang="tr-TR" sz="7200" dirty="0" smtClean="0"/>
              <a:t>a </a:t>
            </a:r>
            <a:r>
              <a:rPr lang="tr-TR" sz="7200" dirty="0" err="1" smtClean="0"/>
              <a:t>bike</a:t>
            </a:r>
            <a:r>
              <a:rPr lang="tr-TR" sz="7200" dirty="0" smtClean="0"/>
              <a:t> </a:t>
            </a:r>
            <a:r>
              <a:rPr lang="tr-TR" sz="7200" dirty="0" err="1" smtClean="0"/>
              <a:t>today</a:t>
            </a:r>
            <a:r>
              <a:rPr lang="tr-TR" sz="7200" dirty="0" smtClean="0"/>
              <a:t>.</a:t>
            </a:r>
            <a:endParaRPr lang="tr-TR" sz="7200" dirty="0"/>
          </a:p>
        </p:txBody>
      </p:sp>
    </p:spTree>
    <p:extLst>
      <p:ext uri="{BB962C8B-B14F-4D97-AF65-F5344CB8AC3E}">
        <p14:creationId xmlns:p14="http://schemas.microsoft.com/office/powerpoint/2010/main" val="3720216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154954" y="764931"/>
            <a:ext cx="8761413" cy="1327637"/>
          </a:xfrm>
        </p:spPr>
        <p:txBody>
          <a:bodyPr/>
          <a:lstStyle/>
          <a:p>
            <a:r>
              <a:rPr lang="tr-TR" dirty="0" err="1" smtClean="0"/>
              <a:t>They</a:t>
            </a:r>
            <a:r>
              <a:rPr lang="tr-TR" dirty="0" smtClean="0"/>
              <a:t> – not – </a:t>
            </a:r>
            <a:r>
              <a:rPr lang="tr-TR" dirty="0" err="1" smtClean="0"/>
              <a:t>eat</a:t>
            </a:r>
            <a:r>
              <a:rPr lang="tr-TR" dirty="0" smtClean="0"/>
              <a:t> – </a:t>
            </a:r>
            <a:r>
              <a:rPr lang="tr-TR" dirty="0" err="1" smtClean="0"/>
              <a:t>bananas</a:t>
            </a:r>
            <a:r>
              <a:rPr lang="tr-TR" dirty="0" smtClean="0"/>
              <a:t> – at </a:t>
            </a:r>
            <a:r>
              <a:rPr lang="tr-TR" dirty="0" err="1" smtClean="0"/>
              <a:t>the</a:t>
            </a:r>
            <a:r>
              <a:rPr lang="tr-TR" dirty="0" smtClean="0"/>
              <a:t> moment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6000" dirty="0" err="1" smtClean="0"/>
              <a:t>They</a:t>
            </a:r>
            <a:r>
              <a:rPr lang="tr-TR" sz="6000" dirty="0" smtClean="0"/>
              <a:t> </a:t>
            </a:r>
            <a:r>
              <a:rPr lang="tr-TR" sz="6000" dirty="0" err="1" smtClean="0">
                <a:solidFill>
                  <a:srgbClr val="FF0000"/>
                </a:solidFill>
              </a:rPr>
              <a:t>aren’t</a:t>
            </a:r>
            <a:r>
              <a:rPr lang="tr-TR" sz="6000" dirty="0" smtClean="0">
                <a:solidFill>
                  <a:srgbClr val="FF0000"/>
                </a:solidFill>
              </a:rPr>
              <a:t> </a:t>
            </a:r>
            <a:r>
              <a:rPr lang="tr-TR" sz="6000" dirty="0" err="1" smtClean="0">
                <a:solidFill>
                  <a:srgbClr val="FF0000"/>
                </a:solidFill>
              </a:rPr>
              <a:t>eating</a:t>
            </a:r>
            <a:r>
              <a:rPr lang="tr-TR" sz="6000" dirty="0" smtClean="0">
                <a:solidFill>
                  <a:srgbClr val="FF0000"/>
                </a:solidFill>
              </a:rPr>
              <a:t> </a:t>
            </a:r>
            <a:r>
              <a:rPr lang="tr-TR" sz="6000" dirty="0" err="1" smtClean="0"/>
              <a:t>bananas</a:t>
            </a:r>
            <a:r>
              <a:rPr lang="tr-TR" sz="6000" dirty="0" smtClean="0"/>
              <a:t> at </a:t>
            </a:r>
            <a:r>
              <a:rPr lang="tr-TR" sz="6000" dirty="0" err="1" smtClean="0"/>
              <a:t>the</a:t>
            </a:r>
            <a:r>
              <a:rPr lang="tr-TR" sz="6000" dirty="0" smtClean="0"/>
              <a:t> moment.</a:t>
            </a:r>
            <a:endParaRPr lang="tr-TR" sz="6000" dirty="0"/>
          </a:p>
        </p:txBody>
      </p:sp>
    </p:spTree>
    <p:extLst>
      <p:ext uri="{BB962C8B-B14F-4D97-AF65-F5344CB8AC3E}">
        <p14:creationId xmlns:p14="http://schemas.microsoft.com/office/powerpoint/2010/main" val="1807672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We</a:t>
            </a:r>
            <a:r>
              <a:rPr lang="tr-TR" dirty="0" smtClean="0"/>
              <a:t> – not – </a:t>
            </a:r>
            <a:r>
              <a:rPr lang="tr-TR" dirty="0" err="1" smtClean="0"/>
              <a:t>go</a:t>
            </a:r>
            <a:r>
              <a:rPr lang="tr-TR" dirty="0" smtClean="0"/>
              <a:t> </a:t>
            </a:r>
            <a:r>
              <a:rPr lang="tr-TR" dirty="0" err="1" smtClean="0"/>
              <a:t>skiing</a:t>
            </a:r>
            <a:r>
              <a:rPr lang="tr-TR" dirty="0" smtClean="0"/>
              <a:t> - </a:t>
            </a:r>
            <a:r>
              <a:rPr lang="tr-TR" dirty="0" err="1" smtClean="0"/>
              <a:t>now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7200" dirty="0" err="1" smtClean="0"/>
              <a:t>We</a:t>
            </a:r>
            <a:r>
              <a:rPr lang="tr-TR" sz="7200" dirty="0" smtClean="0"/>
              <a:t> </a:t>
            </a:r>
            <a:r>
              <a:rPr lang="tr-TR" sz="7200" dirty="0" err="1" smtClean="0">
                <a:solidFill>
                  <a:srgbClr val="FF0000"/>
                </a:solidFill>
              </a:rPr>
              <a:t>aren’t</a:t>
            </a:r>
            <a:r>
              <a:rPr lang="tr-TR" sz="7200" dirty="0" smtClean="0">
                <a:solidFill>
                  <a:srgbClr val="FF0000"/>
                </a:solidFill>
              </a:rPr>
              <a:t> </a:t>
            </a:r>
            <a:r>
              <a:rPr lang="tr-TR" sz="7200" dirty="0" err="1" smtClean="0">
                <a:solidFill>
                  <a:srgbClr val="FF0000"/>
                </a:solidFill>
              </a:rPr>
              <a:t>going</a:t>
            </a:r>
            <a:r>
              <a:rPr lang="tr-TR" sz="7200" dirty="0" smtClean="0">
                <a:solidFill>
                  <a:srgbClr val="FF0000"/>
                </a:solidFill>
              </a:rPr>
              <a:t> </a:t>
            </a:r>
            <a:r>
              <a:rPr lang="tr-TR" sz="7200" dirty="0" err="1" smtClean="0"/>
              <a:t>skiing</a:t>
            </a:r>
            <a:r>
              <a:rPr lang="tr-TR" sz="7200" dirty="0" smtClean="0"/>
              <a:t> </a:t>
            </a:r>
            <a:r>
              <a:rPr lang="tr-TR" sz="7200" dirty="0" err="1" smtClean="0"/>
              <a:t>now</a:t>
            </a:r>
            <a:r>
              <a:rPr lang="tr-TR" sz="7200" dirty="0" smtClean="0"/>
              <a:t>.</a:t>
            </a:r>
            <a:endParaRPr lang="tr-TR" sz="7200" dirty="0"/>
          </a:p>
        </p:txBody>
      </p:sp>
    </p:spTree>
    <p:extLst>
      <p:ext uri="{BB962C8B-B14F-4D97-AF65-F5344CB8AC3E}">
        <p14:creationId xmlns:p14="http://schemas.microsoft.com/office/powerpoint/2010/main" val="2786395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154954" y="677008"/>
            <a:ext cx="8761413" cy="1380392"/>
          </a:xfrm>
        </p:spPr>
        <p:txBody>
          <a:bodyPr/>
          <a:lstStyle/>
          <a:p>
            <a:r>
              <a:rPr lang="tr-TR" dirty="0" smtClean="0"/>
              <a:t>Atakan – not – </a:t>
            </a:r>
            <a:r>
              <a:rPr lang="tr-TR" dirty="0" err="1" smtClean="0"/>
              <a:t>arrive</a:t>
            </a:r>
            <a:r>
              <a:rPr lang="tr-TR" dirty="0" smtClean="0"/>
              <a:t> </a:t>
            </a:r>
            <a:r>
              <a:rPr lang="tr-TR" dirty="0" err="1" smtClean="0"/>
              <a:t>home</a:t>
            </a:r>
            <a:r>
              <a:rPr lang="tr-TR" dirty="0" smtClean="0"/>
              <a:t> – at </a:t>
            </a:r>
            <a:r>
              <a:rPr lang="tr-TR" dirty="0" err="1" smtClean="0"/>
              <a:t>the</a:t>
            </a:r>
            <a:r>
              <a:rPr lang="tr-TR" dirty="0" smtClean="0"/>
              <a:t> moment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6600" dirty="0" smtClean="0"/>
              <a:t>Atakan </a:t>
            </a:r>
            <a:r>
              <a:rPr lang="tr-TR" sz="6600" dirty="0" smtClean="0">
                <a:solidFill>
                  <a:srgbClr val="FF0000"/>
                </a:solidFill>
              </a:rPr>
              <a:t>isn’t </a:t>
            </a:r>
            <a:r>
              <a:rPr lang="tr-TR" sz="6600" dirty="0" err="1" smtClean="0">
                <a:solidFill>
                  <a:srgbClr val="FF0000"/>
                </a:solidFill>
              </a:rPr>
              <a:t>arriving</a:t>
            </a:r>
            <a:r>
              <a:rPr lang="tr-TR" sz="6600" dirty="0" smtClean="0">
                <a:solidFill>
                  <a:srgbClr val="FF0000"/>
                </a:solidFill>
              </a:rPr>
              <a:t> </a:t>
            </a:r>
            <a:r>
              <a:rPr lang="tr-TR" sz="6600" dirty="0" err="1" smtClean="0"/>
              <a:t>home</a:t>
            </a:r>
            <a:r>
              <a:rPr lang="tr-TR" sz="6600" dirty="0" smtClean="0"/>
              <a:t> at </a:t>
            </a:r>
            <a:r>
              <a:rPr lang="tr-TR" sz="6600" dirty="0" err="1" smtClean="0"/>
              <a:t>the</a:t>
            </a:r>
            <a:r>
              <a:rPr lang="tr-TR" sz="6600" dirty="0" smtClean="0"/>
              <a:t> moment.</a:t>
            </a:r>
            <a:endParaRPr lang="tr-TR" sz="6600" dirty="0"/>
          </a:p>
        </p:txBody>
      </p:sp>
    </p:spTree>
    <p:extLst>
      <p:ext uri="{BB962C8B-B14F-4D97-AF65-F5344CB8AC3E}">
        <p14:creationId xmlns:p14="http://schemas.microsoft.com/office/powerpoint/2010/main" val="259919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747346" y="1011115"/>
            <a:ext cx="3587261" cy="1995854"/>
          </a:xfrm>
        </p:spPr>
        <p:txBody>
          <a:bodyPr/>
          <a:lstStyle/>
          <a:p>
            <a:r>
              <a:rPr lang="tr-TR" dirty="0" smtClean="0"/>
              <a:t>My </a:t>
            </a:r>
            <a:r>
              <a:rPr lang="tr-TR" dirty="0" err="1" smtClean="0"/>
              <a:t>father</a:t>
            </a:r>
            <a:r>
              <a:rPr lang="tr-TR" dirty="0" smtClean="0"/>
              <a:t> – not – </a:t>
            </a:r>
            <a:r>
              <a:rPr lang="tr-TR" dirty="0" err="1" smtClean="0"/>
              <a:t>ride</a:t>
            </a:r>
            <a:r>
              <a:rPr lang="tr-TR" dirty="0" smtClean="0"/>
              <a:t> a </a:t>
            </a:r>
            <a:r>
              <a:rPr lang="tr-TR" dirty="0" err="1" smtClean="0"/>
              <a:t>ghost</a:t>
            </a:r>
            <a:r>
              <a:rPr lang="tr-TR" dirty="0" smtClean="0"/>
              <a:t> </a:t>
            </a:r>
            <a:r>
              <a:rPr lang="tr-TR" dirty="0" err="1" smtClean="0"/>
              <a:t>train</a:t>
            </a:r>
            <a:r>
              <a:rPr lang="tr-TR" dirty="0" smtClean="0"/>
              <a:t> –</a:t>
            </a:r>
            <a:r>
              <a:rPr lang="tr-TR" dirty="0" err="1" smtClean="0"/>
              <a:t>now</a:t>
            </a:r>
            <a:r>
              <a:rPr lang="tr-TR" dirty="0" smtClean="0"/>
              <a:t/>
            </a:r>
            <a:br>
              <a:rPr lang="tr-TR" dirty="0" smtClean="0"/>
            </a:br>
            <a:r>
              <a:rPr lang="tr-TR" dirty="0"/>
              <a:t/>
            </a:r>
            <a:br>
              <a:rPr lang="tr-TR" dirty="0"/>
            </a:br>
            <a:r>
              <a:rPr lang="tr-TR" dirty="0" smtClean="0"/>
              <a:t/>
            </a:r>
            <a:br>
              <a:rPr lang="tr-TR" dirty="0" smtClean="0"/>
            </a:br>
            <a:endParaRPr lang="tr-TR" dirty="0"/>
          </a:p>
        </p:txBody>
      </p:sp>
      <p:pic>
        <p:nvPicPr>
          <p:cNvPr id="6" name="İçerik Yer Tutucus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1716" y="1295400"/>
            <a:ext cx="4255416" cy="4129087"/>
          </a:xfrm>
        </p:spPr>
      </p:pic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747346" y="3129280"/>
            <a:ext cx="3648808" cy="2895599"/>
          </a:xfrm>
        </p:spPr>
        <p:txBody>
          <a:bodyPr>
            <a:normAutofit/>
          </a:bodyPr>
          <a:lstStyle/>
          <a:p>
            <a:r>
              <a:rPr lang="tr-TR" sz="4400" dirty="0" smtClean="0">
                <a:solidFill>
                  <a:schemeClr val="bg1"/>
                </a:solidFill>
              </a:rPr>
              <a:t>My </a:t>
            </a:r>
            <a:r>
              <a:rPr lang="tr-TR" sz="4400" dirty="0" err="1" smtClean="0">
                <a:solidFill>
                  <a:schemeClr val="bg1"/>
                </a:solidFill>
              </a:rPr>
              <a:t>father</a:t>
            </a:r>
            <a:r>
              <a:rPr lang="tr-TR" sz="4400" dirty="0" smtClean="0">
                <a:solidFill>
                  <a:schemeClr val="bg1"/>
                </a:solidFill>
              </a:rPr>
              <a:t> </a:t>
            </a:r>
            <a:r>
              <a:rPr lang="tr-TR" sz="4400" dirty="0" smtClean="0">
                <a:solidFill>
                  <a:srgbClr val="FF0000"/>
                </a:solidFill>
              </a:rPr>
              <a:t>isn’t </a:t>
            </a:r>
            <a:r>
              <a:rPr lang="tr-TR" sz="4400" dirty="0" err="1" smtClean="0">
                <a:solidFill>
                  <a:srgbClr val="FF0000"/>
                </a:solidFill>
              </a:rPr>
              <a:t>riding</a:t>
            </a:r>
            <a:r>
              <a:rPr lang="tr-TR" sz="4400" dirty="0" smtClean="0">
                <a:solidFill>
                  <a:srgbClr val="FF0000"/>
                </a:solidFill>
              </a:rPr>
              <a:t> </a:t>
            </a:r>
            <a:r>
              <a:rPr lang="tr-TR" sz="4400" dirty="0" smtClean="0">
                <a:solidFill>
                  <a:schemeClr val="bg1"/>
                </a:solidFill>
              </a:rPr>
              <a:t>a </a:t>
            </a:r>
            <a:r>
              <a:rPr lang="tr-TR" sz="4400" dirty="0" err="1" smtClean="0">
                <a:solidFill>
                  <a:schemeClr val="bg1"/>
                </a:solidFill>
              </a:rPr>
              <a:t>ghost</a:t>
            </a:r>
            <a:r>
              <a:rPr lang="tr-TR" sz="4400" dirty="0" smtClean="0">
                <a:solidFill>
                  <a:schemeClr val="bg1"/>
                </a:solidFill>
              </a:rPr>
              <a:t> </a:t>
            </a:r>
            <a:r>
              <a:rPr lang="tr-TR" sz="4400" dirty="0" err="1" smtClean="0">
                <a:solidFill>
                  <a:schemeClr val="bg1"/>
                </a:solidFill>
              </a:rPr>
              <a:t>train</a:t>
            </a:r>
            <a:r>
              <a:rPr lang="tr-TR" sz="4400" dirty="0" smtClean="0">
                <a:solidFill>
                  <a:schemeClr val="bg1"/>
                </a:solidFill>
              </a:rPr>
              <a:t> </a:t>
            </a:r>
            <a:r>
              <a:rPr lang="tr-TR" sz="4400" dirty="0" err="1" smtClean="0">
                <a:solidFill>
                  <a:schemeClr val="bg1"/>
                </a:solidFill>
              </a:rPr>
              <a:t>now</a:t>
            </a:r>
            <a:r>
              <a:rPr lang="tr-TR" sz="4400" dirty="0" smtClean="0">
                <a:solidFill>
                  <a:schemeClr val="bg1"/>
                </a:solidFill>
              </a:rPr>
              <a:t>.</a:t>
            </a:r>
            <a:endParaRPr lang="tr-TR"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9178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703386" y="1295400"/>
            <a:ext cx="3516922" cy="1600200"/>
          </a:xfrm>
        </p:spPr>
        <p:txBody>
          <a:bodyPr/>
          <a:lstStyle/>
          <a:p>
            <a:r>
              <a:rPr lang="tr-TR" dirty="0" smtClean="0"/>
              <a:t>My </a:t>
            </a:r>
            <a:r>
              <a:rPr lang="tr-TR" dirty="0" err="1" smtClean="0"/>
              <a:t>sister</a:t>
            </a:r>
            <a:r>
              <a:rPr lang="tr-TR" dirty="0" smtClean="0"/>
              <a:t> – not – </a:t>
            </a:r>
            <a:r>
              <a:rPr lang="tr-TR" dirty="0" err="1" smtClean="0"/>
              <a:t>brush</a:t>
            </a:r>
            <a:r>
              <a:rPr lang="tr-TR" dirty="0" smtClean="0"/>
              <a:t> her </a:t>
            </a:r>
            <a:r>
              <a:rPr lang="tr-TR" dirty="0" err="1" smtClean="0"/>
              <a:t>teeth</a:t>
            </a:r>
            <a:r>
              <a:rPr lang="tr-TR" dirty="0" smtClean="0"/>
              <a:t> – at </a:t>
            </a:r>
            <a:r>
              <a:rPr lang="tr-TR" dirty="0" err="1" smtClean="0"/>
              <a:t>the</a:t>
            </a:r>
            <a:r>
              <a:rPr lang="tr-TR" dirty="0" smtClean="0"/>
              <a:t> moment</a:t>
            </a:r>
            <a:endParaRPr lang="tr-TR" dirty="0"/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1037" y="1512276"/>
            <a:ext cx="4994031" cy="3974123"/>
          </a:xfrm>
        </p:spPr>
      </p:pic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41839" y="3129280"/>
            <a:ext cx="3894992" cy="2895599"/>
          </a:xfrm>
        </p:spPr>
        <p:txBody>
          <a:bodyPr>
            <a:normAutofit/>
          </a:bodyPr>
          <a:lstStyle/>
          <a:p>
            <a:r>
              <a:rPr lang="tr-TR" sz="4000" dirty="0" smtClean="0">
                <a:solidFill>
                  <a:schemeClr val="bg1"/>
                </a:solidFill>
              </a:rPr>
              <a:t>My </a:t>
            </a:r>
            <a:r>
              <a:rPr lang="tr-TR" sz="4000" dirty="0" err="1" smtClean="0">
                <a:solidFill>
                  <a:schemeClr val="bg1"/>
                </a:solidFill>
              </a:rPr>
              <a:t>sister</a:t>
            </a:r>
            <a:r>
              <a:rPr lang="tr-TR" sz="4000" dirty="0" smtClean="0">
                <a:solidFill>
                  <a:schemeClr val="bg1"/>
                </a:solidFill>
              </a:rPr>
              <a:t> </a:t>
            </a:r>
            <a:r>
              <a:rPr lang="tr-TR" sz="4000" dirty="0" smtClean="0">
                <a:solidFill>
                  <a:srgbClr val="FF0000"/>
                </a:solidFill>
              </a:rPr>
              <a:t>isn’t </a:t>
            </a:r>
            <a:r>
              <a:rPr lang="tr-TR" sz="4000" dirty="0" err="1" smtClean="0">
                <a:solidFill>
                  <a:srgbClr val="FF0000"/>
                </a:solidFill>
              </a:rPr>
              <a:t>brushing</a:t>
            </a:r>
            <a:r>
              <a:rPr lang="tr-TR" sz="4000" dirty="0" smtClean="0">
                <a:solidFill>
                  <a:schemeClr val="bg1"/>
                </a:solidFill>
              </a:rPr>
              <a:t> her </a:t>
            </a:r>
            <a:r>
              <a:rPr lang="tr-TR" sz="4000" dirty="0" err="1" smtClean="0">
                <a:solidFill>
                  <a:schemeClr val="bg1"/>
                </a:solidFill>
              </a:rPr>
              <a:t>teeth</a:t>
            </a:r>
            <a:r>
              <a:rPr lang="tr-TR" sz="4000" dirty="0" smtClean="0">
                <a:solidFill>
                  <a:schemeClr val="bg1"/>
                </a:solidFill>
              </a:rPr>
              <a:t> at </a:t>
            </a:r>
            <a:r>
              <a:rPr lang="tr-TR" sz="4000" dirty="0" err="1" smtClean="0">
                <a:solidFill>
                  <a:schemeClr val="bg1"/>
                </a:solidFill>
              </a:rPr>
              <a:t>the</a:t>
            </a:r>
            <a:r>
              <a:rPr lang="tr-TR" sz="4000" dirty="0" smtClean="0">
                <a:solidFill>
                  <a:schemeClr val="bg1"/>
                </a:solidFill>
              </a:rPr>
              <a:t> moment.</a:t>
            </a:r>
            <a:endParaRPr lang="tr-TR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9448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GİZEM ŞEYDA KAYALI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94028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İyon Toplantı Odası">
  <a:themeElements>
    <a:clrScheme name="İyon Toplantı Odası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İyon Toplantı Odası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İyon Toplantı Odası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55</TotalTime>
  <Words>261</Words>
  <Application>Microsoft Office PowerPoint</Application>
  <PresentationFormat>Geniş ekran</PresentationFormat>
  <Paragraphs>92</Paragraphs>
  <Slides>20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20</vt:i4>
      </vt:variant>
    </vt:vector>
  </HeadingPairs>
  <TitlesOfParts>
    <vt:vector size="24" baseType="lpstr">
      <vt:lpstr>Arial</vt:lpstr>
      <vt:lpstr>Century Gothic</vt:lpstr>
      <vt:lpstr>Wingdings 3</vt:lpstr>
      <vt:lpstr>İyon Toplantı Odası</vt:lpstr>
      <vt:lpstr>PRESENT CONTINOUS TENSE</vt:lpstr>
      <vt:lpstr>NEGATIVE FORMS(OLUMSUZ CÜMLELER)</vt:lpstr>
      <vt:lpstr>NEGATIVE FORMS(OLUMSUZ CÜMLELER)</vt:lpstr>
      <vt:lpstr>NEGATIVE FORMS(OLUMSUZ CÜMLELER)</vt:lpstr>
      <vt:lpstr>NEGATIVE FORMS(OLUMSUZ CÜMLELER)</vt:lpstr>
      <vt:lpstr>NOW IT’S YOUR TURN!!  </vt:lpstr>
      <vt:lpstr>I __________ football.  I _________________ volleyball. </vt:lpstr>
      <vt:lpstr>He _______     flying a plane.  He _____________ fying a kite.</vt:lpstr>
      <vt:lpstr>He ______ driving a car.  He _______  riding a bike  </vt:lpstr>
      <vt:lpstr>They _________ watching tv.  They __________ reading a book.</vt:lpstr>
      <vt:lpstr>Emel – not – make a sandcastle - at the moment</vt:lpstr>
      <vt:lpstr>Gizem and Atakan – not – swim - today</vt:lpstr>
      <vt:lpstr>Mandy – not – write – on the board - now</vt:lpstr>
      <vt:lpstr>You – not – ride a bike - today</vt:lpstr>
      <vt:lpstr>They – not – eat – bananas – at the moment</vt:lpstr>
      <vt:lpstr>We – not – go skiing - now</vt:lpstr>
      <vt:lpstr>Atakan – not – arrive home – at the moment</vt:lpstr>
      <vt:lpstr>My father – not – ride a ghost train –now   </vt:lpstr>
      <vt:lpstr>My sister – not – brush her teeth – at the moment</vt:lpstr>
      <vt:lpstr>GİZEM ŞEYDA KAYALI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 CONTINOUS TENSE</dc:title>
  <dc:creator>Gizem Şeyda KAYALI</dc:creator>
  <cp:lastModifiedBy>Gizem Şeyda KAYALI</cp:lastModifiedBy>
  <cp:revision>9</cp:revision>
  <dcterms:created xsi:type="dcterms:W3CDTF">2020-04-14T10:22:38Z</dcterms:created>
  <dcterms:modified xsi:type="dcterms:W3CDTF">2020-04-23T08:03:24Z</dcterms:modified>
</cp:coreProperties>
</file>