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1" r:id="rId19"/>
    <p:sldId id="272" r:id="rId20"/>
    <p:sldId id="274" r:id="rId21"/>
    <p:sldId id="275" r:id="rId22"/>
    <p:sldId id="278" r:id="rId23"/>
    <p:sldId id="277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44C9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10.12.2018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Resim" descr="routine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073" y="1714488"/>
            <a:ext cx="5029819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786050" y="500042"/>
            <a:ext cx="3714776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up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Resim" descr="get up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714488"/>
            <a:ext cx="6120000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857356" y="500042"/>
            <a:ext cx="535785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make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bed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make the bed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1700211"/>
            <a:ext cx="5643602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214546" y="500042"/>
            <a:ext cx="4714908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wash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hands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wash hand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2330" y="1714488"/>
            <a:ext cx="5040000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214546" y="500042"/>
            <a:ext cx="4714908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wash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face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Resim" descr="wash face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15206" y="1680768"/>
            <a:ext cx="5400000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500166" y="500042"/>
            <a:ext cx="6000792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breakfast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have breakfast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1643050"/>
            <a:ext cx="5685752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000232" y="500042"/>
            <a:ext cx="5143536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brush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teeth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Resim" descr="brush teeth.jp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37" y="1643050"/>
            <a:ext cx="4000527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357422" y="500042"/>
            <a:ext cx="450059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comb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hair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Resim" descr="comb hair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1752206"/>
            <a:ext cx="5429288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000232" y="500042"/>
            <a:ext cx="5143536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dressed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get dressed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1714488"/>
            <a:ext cx="4714908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857356" y="500042"/>
            <a:ext cx="5429288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bus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Resim" descr="get on the bus.jp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1714488"/>
            <a:ext cx="5572164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857356" y="500042"/>
            <a:ext cx="5429288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go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school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go to school.pn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785926"/>
            <a:ext cx="6143668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500166" y="500042"/>
            <a:ext cx="6143668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arrive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at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school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Resim" descr="arrive at school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1714488"/>
            <a:ext cx="4429156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928794" y="500042"/>
            <a:ext cx="5286412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lunch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have lu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1714488"/>
            <a:ext cx="4929222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928794" y="500042"/>
            <a:ext cx="5286412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arrive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home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6 Resim" descr="white.pn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1643050"/>
            <a:ext cx="6000792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857356" y="500042"/>
            <a:ext cx="5286412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feed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pet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feed the pet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1643050"/>
            <a:ext cx="4929222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428728" y="500042"/>
            <a:ext cx="6000792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listen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music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Resim" descr="listen to mus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1785926"/>
            <a:ext cx="4500594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857356" y="500042"/>
            <a:ext cx="535785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homework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6 Resim" descr="do homework.pn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1714488"/>
            <a:ext cx="4714908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357422" y="500042"/>
            <a:ext cx="450059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go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online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go online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1714488"/>
            <a:ext cx="5857916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214546" y="500042"/>
            <a:ext cx="4714908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have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dinner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Resim" descr="have din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1714488"/>
            <a:ext cx="4929222" cy="4371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857356" y="500042"/>
            <a:ext cx="535785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book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read a book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1714488"/>
            <a:ext cx="5572164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285984" y="500042"/>
            <a:ext cx="4572032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watch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tv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Resim" descr="watch tv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55544" y="1680768"/>
            <a:ext cx="5602538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214546" y="500042"/>
            <a:ext cx="4572032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drink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milk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Resim" descr="drink milk (2)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1714488"/>
            <a:ext cx="4857784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214546" y="500042"/>
            <a:ext cx="450059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go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tr-TR" sz="6600" b="1" spc="50" dirty="0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6600" b="1" spc="50" dirty="0" err="1" smtClean="0">
                <a:ln w="11430"/>
                <a:solidFill>
                  <a:srgbClr val="FF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bed</a:t>
            </a:r>
            <a:endParaRPr lang="tr-TR" sz="6600" b="1" spc="50" dirty="0">
              <a:ln w="11430"/>
              <a:solidFill>
                <a:srgbClr val="FF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Resim" descr="go to bed.jpg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1752206"/>
            <a:ext cx="5715040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809</TotalTime>
  <Words>53</Words>
  <PresentationFormat>Ekran Gösterisi (4:3)</PresentationFormat>
  <Paragraphs>22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Akış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APPEARANCE  AND  PERSONALİTY</dc:title>
  <dc:creator>user</dc:creator>
  <cp:lastModifiedBy>User</cp:lastModifiedBy>
  <cp:revision>97</cp:revision>
  <dcterms:created xsi:type="dcterms:W3CDTF">2017-09-20T15:52:05Z</dcterms:created>
  <dcterms:modified xsi:type="dcterms:W3CDTF">2018-12-09T22:48:00Z</dcterms:modified>
</cp:coreProperties>
</file>