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58" r:id="rId3"/>
    <p:sldId id="385" r:id="rId4"/>
    <p:sldId id="284" r:id="rId5"/>
    <p:sldId id="259" r:id="rId6"/>
    <p:sldId id="261" r:id="rId7"/>
    <p:sldId id="260" r:id="rId8"/>
    <p:sldId id="341" r:id="rId9"/>
    <p:sldId id="262" r:id="rId10"/>
    <p:sldId id="326" r:id="rId11"/>
    <p:sldId id="263" r:id="rId12"/>
    <p:sldId id="398" r:id="rId13"/>
    <p:sldId id="264" r:id="rId14"/>
    <p:sldId id="335" r:id="rId15"/>
    <p:sldId id="336" r:id="rId16"/>
    <p:sldId id="265" r:id="rId17"/>
    <p:sldId id="267" r:id="rId18"/>
    <p:sldId id="266" r:id="rId19"/>
    <p:sldId id="362" r:id="rId20"/>
    <p:sldId id="269" r:id="rId21"/>
    <p:sldId id="273" r:id="rId22"/>
    <p:sldId id="403" r:id="rId23"/>
    <p:sldId id="400" r:id="rId24"/>
    <p:sldId id="271" r:id="rId25"/>
    <p:sldId id="274" r:id="rId26"/>
    <p:sldId id="361" r:id="rId27"/>
    <p:sldId id="270" r:id="rId28"/>
    <p:sldId id="279" r:id="rId29"/>
    <p:sldId id="272" r:id="rId30"/>
    <p:sldId id="337" r:id="rId31"/>
    <p:sldId id="340" r:id="rId32"/>
    <p:sldId id="339" r:id="rId33"/>
    <p:sldId id="402" r:id="rId34"/>
    <p:sldId id="360" r:id="rId35"/>
    <p:sldId id="338" r:id="rId36"/>
    <p:sldId id="276" r:id="rId37"/>
    <p:sldId id="277" r:id="rId38"/>
    <p:sldId id="331" r:id="rId3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35FE2D-D0B9-4234-9745-2539B919E450}" type="datetimeFigureOut">
              <a:rPr lang="tr-TR" smtClean="0"/>
              <a:t>13.12.2020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CEF60-CA92-43A2-8E93-D05FC56E310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0384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22F8-B030-4FA5-96BD-87BB96B352A9}" type="datetimeFigureOut">
              <a:rPr lang="tr-TR" smtClean="0"/>
              <a:t>13.12.2020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8673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22F8-B030-4FA5-96BD-87BB96B352A9}" type="datetimeFigureOut">
              <a:rPr lang="tr-TR" smtClean="0"/>
              <a:t>13.12.2020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23794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22F8-B030-4FA5-96BD-87BB96B352A9}" type="datetimeFigureOut">
              <a:rPr lang="tr-TR" smtClean="0"/>
              <a:t>13.12.2020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3204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22F8-B030-4FA5-96BD-87BB96B352A9}" type="datetimeFigureOut">
              <a:rPr lang="tr-TR" smtClean="0"/>
              <a:t>13.12.2020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4578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22F8-B030-4FA5-96BD-87BB96B352A9}" type="datetimeFigureOut">
              <a:rPr lang="tr-TR" smtClean="0"/>
              <a:t>13.12.2020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4075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22F8-B030-4FA5-96BD-87BB96B352A9}" type="datetimeFigureOut">
              <a:rPr lang="tr-TR" smtClean="0"/>
              <a:t>13.12.2020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0630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22F8-B030-4FA5-96BD-87BB96B352A9}" type="datetimeFigureOut">
              <a:rPr lang="tr-TR" smtClean="0"/>
              <a:t>13.12.2020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1402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22F8-B030-4FA5-96BD-87BB96B352A9}" type="datetimeFigureOut">
              <a:rPr lang="tr-TR" smtClean="0"/>
              <a:t>13.12.2020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87578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22F8-B030-4FA5-96BD-87BB96B352A9}" type="datetimeFigureOut">
              <a:rPr lang="tr-TR" smtClean="0"/>
              <a:t>13.12.2020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52880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22F8-B030-4FA5-96BD-87BB96B352A9}" type="datetimeFigureOut">
              <a:rPr lang="tr-TR" smtClean="0"/>
              <a:t>13.12.2020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9253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22F8-B030-4FA5-96BD-87BB96B352A9}" type="datetimeFigureOut">
              <a:rPr lang="tr-TR" smtClean="0"/>
              <a:t>13.12.2020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9457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222F8-B030-4FA5-96BD-87BB96B352A9}" type="datetimeFigureOut">
              <a:rPr lang="tr-TR" smtClean="0"/>
              <a:t>13.12.2020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50E9C7-180B-44C8-868A-16618A0DC6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783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-36512" y="2060848"/>
            <a:ext cx="9145016" cy="936104"/>
          </a:xfrm>
        </p:spPr>
        <p:txBody>
          <a:bodyPr>
            <a:noAutofit/>
          </a:bodyPr>
          <a:lstStyle/>
          <a:p>
            <a:r>
              <a:rPr lang="tr-TR" sz="60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Unit</a:t>
            </a:r>
            <a:r>
              <a:rPr lang="tr-TR" sz="6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3 </a:t>
            </a:r>
            <a:br>
              <a:rPr lang="tr-TR" sz="6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tr-TR" sz="6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Games </a:t>
            </a:r>
            <a:r>
              <a:rPr lang="tr-TR" sz="60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tr-TR" sz="6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Hobbies</a:t>
            </a:r>
            <a:endParaRPr lang="tr-TR" sz="6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971600" y="941562"/>
            <a:ext cx="7128792" cy="450366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0920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907704" y="5445224"/>
            <a:ext cx="545719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backgammon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6" name="AutoShape 2" descr="Julien's Bakery | Fırın dekor">
            <a:extLst>
              <a:ext uri="{FF2B5EF4-FFF2-40B4-BE49-F238E27FC236}">
                <a16:creationId xmlns:a16="http://schemas.microsoft.com/office/drawing/2014/main" id="{63B6EE95-0CCB-4395-BF26-7C61B628A9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026" name="Picture 2" descr="Backgammon - Wikipedia">
            <a:extLst>
              <a:ext uri="{FF2B5EF4-FFF2-40B4-BE49-F238E27FC236}">
                <a16:creationId xmlns:a16="http://schemas.microsoft.com/office/drawing/2014/main" id="{E1C41B86-1FC3-4340-8A4D-54FBC85DAD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916" y="620688"/>
            <a:ext cx="6084168" cy="396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5470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691680" y="5445224"/>
            <a:ext cx="6033256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blind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man’s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buff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3074" name="Picture 2" descr="Kids in garden playing blind man's buff - ZEF003227 -  zerocreatives/Westend61">
            <a:extLst>
              <a:ext uri="{FF2B5EF4-FFF2-40B4-BE49-F238E27FC236}">
                <a16:creationId xmlns:a16="http://schemas.microsoft.com/office/drawing/2014/main" id="{594617C8-7FFC-4974-8839-8D03B5C03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592" y="634678"/>
            <a:ext cx="6644816" cy="4427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98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979712" y="5157192"/>
            <a:ext cx="5025144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board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game</a:t>
            </a:r>
            <a:endParaRPr lang="tr-TR" sz="6000" i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" name="Picture 2" descr="Dünya Masa Oyunları Günü - MediaTrend">
            <a:extLst>
              <a:ext uri="{FF2B5EF4-FFF2-40B4-BE49-F238E27FC236}">
                <a16:creationId xmlns:a16="http://schemas.microsoft.com/office/drawing/2014/main" id="{399BD102-B20D-46A8-88F1-CE1C9ACF6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904" y="260648"/>
            <a:ext cx="6300192" cy="4724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7703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499184" y="5589240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checkers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5122" name="Picture 2" descr="REDKA DAMA">
            <a:extLst>
              <a:ext uri="{FF2B5EF4-FFF2-40B4-BE49-F238E27FC236}">
                <a16:creationId xmlns:a16="http://schemas.microsoft.com/office/drawing/2014/main" id="{D41D596D-C87E-4C44-A7CB-948C56D03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5" y="260648"/>
            <a:ext cx="5238750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181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627784" y="5085184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chess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" name="Picture 2" descr="İzmir Satranç Kursu | Zeka Oyunları Kursu | Özaslan Sanat Merkezi">
            <a:extLst>
              <a:ext uri="{FF2B5EF4-FFF2-40B4-BE49-F238E27FC236}">
                <a16:creationId xmlns:a16="http://schemas.microsoft.com/office/drawing/2014/main" id="{84245FFB-C497-4F97-B8EF-8D804367E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636" y="548680"/>
            <a:ext cx="6552728" cy="430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6528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375352" y="5373216"/>
            <a:ext cx="6393296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Chinese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whispers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4098" name="Picture 2" descr="Chinese Whispers: What They Mean for MSG Safety">
            <a:extLst>
              <a:ext uri="{FF2B5EF4-FFF2-40B4-BE49-F238E27FC236}">
                <a16:creationId xmlns:a16="http://schemas.microsoft.com/office/drawing/2014/main" id="{6BE61AE7-AC8C-4109-ACAF-6E0F05048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30216"/>
            <a:ext cx="6529243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511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331640" y="5661248"/>
            <a:ext cx="6753336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climb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a 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mountain</a:t>
            </a:r>
            <a:endParaRPr lang="tr-TR" sz="6000" i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AutoShape 2" descr="Ä°lgili resi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33794" name="Picture 2" descr="About - Mountain Skills Rock Climbing Adventures">
            <a:extLst>
              <a:ext uri="{FF2B5EF4-FFF2-40B4-BE49-F238E27FC236}">
                <a16:creationId xmlns:a16="http://schemas.microsoft.com/office/drawing/2014/main" id="{970F0987-150A-4557-B246-71D2DFF26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552" y="476672"/>
            <a:ext cx="7364896" cy="4909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582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691680" y="5445224"/>
            <a:ext cx="59458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collect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stamps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" name="Picture 2" descr="Know How and When to Turn Your Stamp Collection into Cash">
            <a:extLst>
              <a:ext uri="{FF2B5EF4-FFF2-40B4-BE49-F238E27FC236}">
                <a16:creationId xmlns:a16="http://schemas.microsoft.com/office/drawing/2014/main" id="{BD69C7C8-5F44-4358-BB40-6ABBB121C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880" y="157865"/>
            <a:ext cx="6732240" cy="504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1443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499184" y="5661248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dodgeball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" name="Picture 2" descr="İstop - KozanBilgi.Net">
            <a:extLst>
              <a:ext uri="{FF2B5EF4-FFF2-40B4-BE49-F238E27FC236}">
                <a16:creationId xmlns:a16="http://schemas.microsoft.com/office/drawing/2014/main" id="{25889191-A422-4A7A-97CD-CCCC119FBF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92083"/>
            <a:ext cx="6912768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656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627784" y="5412967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do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puzzle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9218" name="Picture 2" descr="8 Puzzles to Do While Staying at Home That Double as Delightful Decor |  realtor.com®">
            <a:extLst>
              <a:ext uri="{FF2B5EF4-FFF2-40B4-BE49-F238E27FC236}">
                <a16:creationId xmlns:a16="http://schemas.microsoft.com/office/drawing/2014/main" id="{BE373EC2-C8B2-478B-99AF-C16F47CB4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48680"/>
            <a:ext cx="7105857" cy="4555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5402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195736" y="5202014"/>
            <a:ext cx="5313176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do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sculpting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0242" name="Picture 2" descr="Sculpture Techniques - How to sculpt a humanoid maquette in clay with Jordu  Schell | Stan Winston School of Character Arts">
            <a:extLst>
              <a:ext uri="{FF2B5EF4-FFF2-40B4-BE49-F238E27FC236}">
                <a16:creationId xmlns:a16="http://schemas.microsoft.com/office/drawing/2014/main" id="{B1FF74B2-6CFB-4710-9E2A-E991CC9C80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934" y="764704"/>
            <a:ext cx="6922131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9364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979712" y="5373216"/>
            <a:ext cx="5081736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draw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1266" name="Picture 2" descr="Learn How To Draw and Sketch Your Favorite Disney Characters From Disney  Artists">
            <a:extLst>
              <a:ext uri="{FF2B5EF4-FFF2-40B4-BE49-F238E27FC236}">
                <a16:creationId xmlns:a16="http://schemas.microsoft.com/office/drawing/2014/main" id="{D2F76B54-F9B8-4EC6-A657-03078B91A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569" y="692696"/>
            <a:ext cx="7208862" cy="3939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4129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627784" y="5301208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fly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a kite</a:t>
            </a:r>
          </a:p>
        </p:txBody>
      </p:sp>
      <p:pic>
        <p:nvPicPr>
          <p:cNvPr id="12290" name="Picture 2" descr="Go Fly a Kite – Let's Learn All About It!">
            <a:extLst>
              <a:ext uri="{FF2B5EF4-FFF2-40B4-BE49-F238E27FC236}">
                <a16:creationId xmlns:a16="http://schemas.microsoft.com/office/drawing/2014/main" id="{0D727818-C03F-44EB-ABF0-40FFDFB5E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628" y="404664"/>
            <a:ext cx="6696744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9953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499184" y="5373216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free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time</a:t>
            </a:r>
          </a:p>
        </p:txBody>
      </p:sp>
      <p:pic>
        <p:nvPicPr>
          <p:cNvPr id="13314" name="Picture 2" descr="İngilizce Boş Vakit Etkinlikleri - Resimli Sesli Oyunlu Testli Videolu">
            <a:extLst>
              <a:ext uri="{FF2B5EF4-FFF2-40B4-BE49-F238E27FC236}">
                <a16:creationId xmlns:a16="http://schemas.microsoft.com/office/drawing/2014/main" id="{DAFA505A-37F0-41ED-885E-660DA0D65C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36" y="332656"/>
            <a:ext cx="7524328" cy="490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203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771800" y="5301208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game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4338" name="Picture 2" descr="The 20 Most Popular Video Games of 2020 - Best Games to Play Now">
            <a:extLst>
              <a:ext uri="{FF2B5EF4-FFF2-40B4-BE49-F238E27FC236}">
                <a16:creationId xmlns:a16="http://schemas.microsoft.com/office/drawing/2014/main" id="{46A05DCF-1B3B-4E5B-973A-7850FCB574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284" y="404664"/>
            <a:ext cx="6917432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5711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555776" y="5301208"/>
            <a:ext cx="4433664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go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camping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5362" name="Picture 2" descr="Have Trouble Sleeping ? Go Camping ! | Backyard camping, Yurt camping,  Glamour camping">
            <a:extLst>
              <a:ext uri="{FF2B5EF4-FFF2-40B4-BE49-F238E27FC236}">
                <a16:creationId xmlns:a16="http://schemas.microsoft.com/office/drawing/2014/main" id="{58252385-C906-4753-ABA2-66CAB4CAE2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232" y="188640"/>
            <a:ext cx="6529536" cy="494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9647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339752" y="5013176"/>
            <a:ext cx="4937720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go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fishing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6386" name="Picture 2" descr="Side Balık Tutma Turu - Balık Avı - Side Civarında En İyisi">
            <a:extLst>
              <a:ext uri="{FF2B5EF4-FFF2-40B4-BE49-F238E27FC236}">
                <a16:creationId xmlns:a16="http://schemas.microsoft.com/office/drawing/2014/main" id="{4B93BE40-46E2-4AEF-9D2D-132B1517F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514" y="404664"/>
            <a:ext cx="7824972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502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627784" y="5229200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go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hiking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35842" name="Picture 2" descr="Let's Go Hiking: 5 Trails in Asia You Can't Miss">
            <a:extLst>
              <a:ext uri="{FF2B5EF4-FFF2-40B4-BE49-F238E27FC236}">
                <a16:creationId xmlns:a16="http://schemas.microsoft.com/office/drawing/2014/main" id="{FD77A443-7062-493C-B588-F59E876E89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872" y="404664"/>
            <a:ext cx="6876256" cy="458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71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699792" y="5229200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hangman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7410" name="Picture 2" descr="Python Adam Asmaca Oyunu - Python Oyun Örneği">
            <a:extLst>
              <a:ext uri="{FF2B5EF4-FFF2-40B4-BE49-F238E27FC236}">
                <a16:creationId xmlns:a16="http://schemas.microsoft.com/office/drawing/2014/main" id="{15AA7D24-06F1-481A-8980-76A426BC1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332656"/>
            <a:ext cx="7429500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2520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763688" y="5013176"/>
            <a:ext cx="5745224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hide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seek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8434" name="Picture 2" descr="Don't Play Hide and Seek With Your Learners">
            <a:extLst>
              <a:ext uri="{FF2B5EF4-FFF2-40B4-BE49-F238E27FC236}">
                <a16:creationId xmlns:a16="http://schemas.microsoft.com/office/drawing/2014/main" id="{D2209CEC-C304-4D5E-B561-30AE95C6E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636" y="404664"/>
            <a:ext cx="6552728" cy="4302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084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411760" y="5229200"/>
            <a:ext cx="4809120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hobby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0482" name="Picture 2" descr="10 Hobbies You Can Turn Into a Remote Side Job | FlexJobs">
            <a:extLst>
              <a:ext uri="{FF2B5EF4-FFF2-40B4-BE49-F238E27FC236}">
                <a16:creationId xmlns:a16="http://schemas.microsoft.com/office/drawing/2014/main" id="{88FC22A1-16F9-441C-A67B-F185020C8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04" y="476672"/>
            <a:ext cx="8100392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32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411760" y="5229200"/>
            <a:ext cx="4809120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hopscotch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9458" name="Picture 2" descr="How to Play Hopscotch">
            <a:extLst>
              <a:ext uri="{FF2B5EF4-FFF2-40B4-BE49-F238E27FC236}">
                <a16:creationId xmlns:a16="http://schemas.microsoft.com/office/drawing/2014/main" id="{B1E8E528-6052-4CBA-BFF8-03C1C8B20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40" y="260648"/>
            <a:ext cx="7452320" cy="4849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081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555776" y="5445224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ice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skate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3554" name="Picture 2" descr="Ice rinks to skate on this summer | Booking.com">
            <a:extLst>
              <a:ext uri="{FF2B5EF4-FFF2-40B4-BE49-F238E27FC236}">
                <a16:creationId xmlns:a16="http://schemas.microsoft.com/office/drawing/2014/main" id="{C89BE275-CD48-40C0-B295-D6B1DFE00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439" y="404664"/>
            <a:ext cx="7233121" cy="488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463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763688" y="5589240"/>
            <a:ext cx="5903719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leapfrog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1506" name="Picture 2" descr="Birdirbir Oyunu Kuralı">
            <a:extLst>
              <a:ext uri="{FF2B5EF4-FFF2-40B4-BE49-F238E27FC236}">
                <a16:creationId xmlns:a16="http://schemas.microsoft.com/office/drawing/2014/main" id="{CE1E2165-6BF3-473D-A62D-D68F8C36D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37" y="548680"/>
            <a:ext cx="6990125" cy="451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9105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5920271"/>
            <a:ext cx="5313176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make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origami</a:t>
            </a:r>
            <a:endParaRPr lang="tr-TR" sz="6000" i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pic>
        <p:nvPicPr>
          <p:cNvPr id="34818" name="Picture 2" descr="Premium Photo | Children's hands do origami a butterfly.">
            <a:extLst>
              <a:ext uri="{FF2B5EF4-FFF2-40B4-BE49-F238E27FC236}">
                <a16:creationId xmlns:a16="http://schemas.microsoft.com/office/drawing/2014/main" id="{D4CE3C68-714E-433B-B85E-AB6C6DCDDB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567" y="476672"/>
            <a:ext cx="6872866" cy="4578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8193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627784" y="5229200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paint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2530" name="Picture 2" descr="Art Painting Hobby. Creative Leisure. Girl Drawing A Picture... Stock  Photo, Picture And Royalty Free Image. Image 99864394.">
            <a:extLst>
              <a:ext uri="{FF2B5EF4-FFF2-40B4-BE49-F238E27FC236}">
                <a16:creationId xmlns:a16="http://schemas.microsoft.com/office/drawing/2014/main" id="{29E09F61-5697-49D9-AE5A-B17B1C139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872" y="404664"/>
            <a:ext cx="6876256" cy="4580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418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-8926" y="5229200"/>
            <a:ext cx="9145016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play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computer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games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36866" name="Picture 2" descr="Bye, discs. Streaming is the new model for video games | The Seattle Times">
            <a:extLst>
              <a:ext uri="{FF2B5EF4-FFF2-40B4-BE49-F238E27FC236}">
                <a16:creationId xmlns:a16="http://schemas.microsoft.com/office/drawing/2014/main" id="{81B022F4-D8BD-4A3E-95C4-3D8E20E79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49" y="332656"/>
            <a:ext cx="6883102" cy="458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1414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195736" y="5301208"/>
            <a:ext cx="5241168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play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marbles</a:t>
            </a:r>
            <a:endParaRPr lang="tr-TR" sz="6000" i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4578" name="Picture 2" descr="Marble Mogul | Jim Sherblom">
            <a:extLst>
              <a:ext uri="{FF2B5EF4-FFF2-40B4-BE49-F238E27FC236}">
                <a16:creationId xmlns:a16="http://schemas.microsoft.com/office/drawing/2014/main" id="{992947B9-4896-444A-95CB-B1F13F1901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689" y="476672"/>
            <a:ext cx="7340622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6398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86608" y="5445224"/>
            <a:ext cx="5313176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play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tag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pic>
        <p:nvPicPr>
          <p:cNvPr id="25602" name="Picture 2" descr="Past Play: Playing Tag Personality: Competitive Quality: voluntary As a kid  I always loved to run around wit… | Cello lessons, Kids events, School  administration">
            <a:extLst>
              <a:ext uri="{FF2B5EF4-FFF2-40B4-BE49-F238E27FC236}">
                <a16:creationId xmlns:a16="http://schemas.microsoft.com/office/drawing/2014/main" id="{17427A80-A309-43E2-BAE1-C223DE2A7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941" y="548680"/>
            <a:ext cx="7060117" cy="4688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034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267744" y="5445224"/>
            <a:ext cx="509715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roller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skate</a:t>
            </a:r>
            <a:endParaRPr lang="tr-TR" sz="6000" i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6626" name="Picture 2" descr="Right Roller Skates for Women #rollerskates | Roller skate shoes, Roller  skating outfits, Best roller skates">
            <a:extLst>
              <a:ext uri="{FF2B5EF4-FFF2-40B4-BE49-F238E27FC236}">
                <a16:creationId xmlns:a16="http://schemas.microsoft.com/office/drawing/2014/main" id="{209660D7-5262-48B9-AE65-B1A614288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336" y="188640"/>
            <a:ext cx="6381328" cy="494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5972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5373216"/>
            <a:ext cx="5040560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ride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bike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7650" name="Picture 2" descr="Bike Friendly Community Assessment for Teens">
            <a:extLst>
              <a:ext uri="{FF2B5EF4-FFF2-40B4-BE49-F238E27FC236}">
                <a16:creationId xmlns:a16="http://schemas.microsoft.com/office/drawing/2014/main" id="{AFBBF70A-A44F-49B9-9C5B-77CE4A7B1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04664"/>
            <a:ext cx="6858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7256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051720" y="5373216"/>
            <a:ext cx="5040560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ride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horse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8674" name="Picture 2" descr="Bareback Horse Riding: Not Just for Kids! (Here's Why) - Horse&amp;Rider">
            <a:extLst>
              <a:ext uri="{FF2B5EF4-FFF2-40B4-BE49-F238E27FC236}">
                <a16:creationId xmlns:a16="http://schemas.microsoft.com/office/drawing/2014/main" id="{08838782-8EFF-47E1-8C53-35922E8B4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876" y="294863"/>
            <a:ext cx="6804248" cy="5052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521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411760" y="5517232"/>
            <a:ext cx="4649688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sing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song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9698" name="Picture 2" descr="Şarkı söylemek sağlığı nasıl etkiliyor? - İndigo Dergisi">
            <a:extLst>
              <a:ext uri="{FF2B5EF4-FFF2-40B4-BE49-F238E27FC236}">
                <a16:creationId xmlns:a16="http://schemas.microsoft.com/office/drawing/2014/main" id="{D486111F-9BFF-4E86-BC99-5E02BA409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59076"/>
            <a:ext cx="7560840" cy="5130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400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195736" y="5445224"/>
            <a:ext cx="4953136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skip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rope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30722" name="Picture 2" descr="İp atlamanın faydaları nelerdir? İp atlayarak zayıflanır mı? #spor #kalori  #enerji #efor #ipatlama | Ip atlama, Eğitim, Çocukluk">
            <a:extLst>
              <a:ext uri="{FF2B5EF4-FFF2-40B4-BE49-F238E27FC236}">
                <a16:creationId xmlns:a16="http://schemas.microsoft.com/office/drawing/2014/main" id="{2B8F1F09-8D43-4C8B-9067-0607F79FDE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2110"/>
            <a:ext cx="6834336" cy="5125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7108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627784" y="5373216"/>
            <a:ext cx="414563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swim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31746" name="Picture 2" descr="Butterfly and Back Problems - The Swimming Expert">
            <a:extLst>
              <a:ext uri="{FF2B5EF4-FFF2-40B4-BE49-F238E27FC236}">
                <a16:creationId xmlns:a16="http://schemas.microsoft.com/office/drawing/2014/main" id="{DA9E95B9-B80A-4B7C-B4D8-66483D0B1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047" y="476672"/>
            <a:ext cx="6711906" cy="4047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416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2411760" y="5301208"/>
            <a:ext cx="4721696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take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6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photos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32770" name="Picture 2" descr="Girl Taking Photo Camera - Free photo on Pixabay">
            <a:extLst>
              <a:ext uri="{FF2B5EF4-FFF2-40B4-BE49-F238E27FC236}">
                <a16:creationId xmlns:a16="http://schemas.microsoft.com/office/drawing/2014/main" id="{0C447366-6FD3-46F5-ACC4-4384520A4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744" y="404664"/>
            <a:ext cx="6894512" cy="4596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994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 txBox="1">
            <a:spLocks/>
          </p:cNvSpPr>
          <p:nvPr/>
        </p:nvSpPr>
        <p:spPr>
          <a:xfrm>
            <a:off x="1691648" y="2204864"/>
            <a:ext cx="5832648" cy="1930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 End </a:t>
            </a:r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</a:t>
            </a:r>
          </a:p>
          <a:p>
            <a:endParaRPr lang="tr-TR" sz="6000" i="1" dirty="0">
              <a:solidFill>
                <a:schemeClr val="tx2"/>
              </a:solidFill>
              <a:latin typeface="Arial" pitchFamily="34" charset="0"/>
              <a:cs typeface="Arial" pitchFamily="34" charset="0"/>
              <a:sym typeface="Wingdings" panose="05000000000000000000" pitchFamily="2" charset="2"/>
            </a:endParaRPr>
          </a:p>
          <a:p>
            <a:r>
              <a:rPr lang="tr-TR" sz="6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Thank you! </a:t>
            </a:r>
          </a:p>
        </p:txBody>
      </p:sp>
      <p:sp>
        <p:nvSpPr>
          <p:cNvPr id="4" name="Başlık 1"/>
          <p:cNvSpPr txBox="1">
            <a:spLocks/>
          </p:cNvSpPr>
          <p:nvPr/>
        </p:nvSpPr>
        <p:spPr>
          <a:xfrm>
            <a:off x="6156176" y="5589240"/>
            <a:ext cx="2736304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By Erkan TOY</a:t>
            </a:r>
          </a:p>
        </p:txBody>
      </p:sp>
    </p:spTree>
    <p:extLst>
      <p:ext uri="{BB962C8B-B14F-4D97-AF65-F5344CB8AC3E}">
        <p14:creationId xmlns:p14="http://schemas.microsoft.com/office/powerpoint/2010/main" val="278519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theme/theme1.xml><?xml version="1.0" encoding="utf-8"?>
<a:theme xmlns:a="http://schemas.openxmlformats.org/drawingml/2006/main" name="Ofis Teması">
  <a:themeElements>
    <a:clrScheme name="Dalga Biçimi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1518</TotalTime>
  <Words>81</Words>
  <Application>Microsoft Office PowerPoint</Application>
  <PresentationFormat>Ekran Gösterisi (4:3)</PresentationFormat>
  <Paragraphs>43</Paragraphs>
  <Slides>38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38</vt:i4>
      </vt:variant>
    </vt:vector>
  </HeadingPairs>
  <TitlesOfParts>
    <vt:vector size="42" baseType="lpstr">
      <vt:lpstr>Arial</vt:lpstr>
      <vt:lpstr>Calibri</vt:lpstr>
      <vt:lpstr>Wingdings</vt:lpstr>
      <vt:lpstr>Ofis Teması</vt:lpstr>
      <vt:lpstr>Unit 3  Games and Hobbies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7th Grade</dc:title>
  <dc:creator>user</dc:creator>
  <cp:lastModifiedBy>Erkan Toy</cp:lastModifiedBy>
  <cp:revision>88</cp:revision>
  <dcterms:created xsi:type="dcterms:W3CDTF">2016-09-18T09:19:53Z</dcterms:created>
  <dcterms:modified xsi:type="dcterms:W3CDTF">2020-12-13T21:21:40Z</dcterms:modified>
</cp:coreProperties>
</file>