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85" r:id="rId2"/>
    <p:sldId id="286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44C9F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8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04.11.2018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04.11.2018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04.11.2018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04.11.2018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04.11.2018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04.11.2018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04.11.2018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04.11.2018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04.11.2018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04.11.2018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04.11.2018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04.11.2018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Resim" descr="Thumbs_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32" y="857232"/>
            <a:ext cx="1643074" cy="1720904"/>
          </a:xfrm>
          <a:prstGeom prst="rect">
            <a:avLst/>
          </a:prstGeom>
        </p:spPr>
      </p:pic>
      <p:sp>
        <p:nvSpPr>
          <p:cNvPr id="7" name="6 Metin kutusu"/>
          <p:cNvSpPr txBox="1"/>
          <p:nvPr/>
        </p:nvSpPr>
        <p:spPr>
          <a:xfrm>
            <a:off x="3929058" y="1000108"/>
            <a:ext cx="2500330" cy="1555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7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CAN</a:t>
            </a:r>
            <a:endParaRPr lang="tr-TR" sz="7200" dirty="0">
              <a:solidFill>
                <a:srgbClr val="FF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8 Resim" descr="Thumbs_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2000232" y="3786190"/>
            <a:ext cx="1643074" cy="1643074"/>
          </a:xfrm>
          <a:prstGeom prst="rect">
            <a:avLst/>
          </a:prstGeom>
        </p:spPr>
      </p:pic>
      <p:sp>
        <p:nvSpPr>
          <p:cNvPr id="10" name="9 Metin kutusu"/>
          <p:cNvSpPr txBox="1"/>
          <p:nvPr/>
        </p:nvSpPr>
        <p:spPr>
          <a:xfrm>
            <a:off x="3857620" y="3302526"/>
            <a:ext cx="3286148" cy="1555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7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CAN’T</a:t>
            </a:r>
            <a:endParaRPr lang="tr-TR" sz="7200" dirty="0">
              <a:solidFill>
                <a:srgbClr val="FF33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etin kutusu"/>
          <p:cNvSpPr txBox="1"/>
          <p:nvPr/>
        </p:nvSpPr>
        <p:spPr>
          <a:xfrm>
            <a:off x="357158" y="214290"/>
            <a:ext cx="8215370" cy="1567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3400" dirty="0" smtClean="0">
                <a:latin typeface="Times New Roman" pitchFamily="18" charset="0"/>
                <a:cs typeface="Times New Roman" pitchFamily="18" charset="0"/>
              </a:rPr>
              <a:t>* Yetenek ve becerilerimizden bahsederken “</a:t>
            </a:r>
            <a:r>
              <a:rPr lang="tr-TR" sz="34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tr-TR" sz="3400" dirty="0" smtClean="0">
                <a:latin typeface="Times New Roman" pitchFamily="18" charset="0"/>
                <a:cs typeface="Times New Roman" pitchFamily="18" charset="0"/>
              </a:rPr>
              <a:t>” yardımcı fiilini kullanırız.</a:t>
            </a:r>
            <a:endParaRPr lang="tr-TR" sz="3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3 Metin kutusu"/>
          <p:cNvSpPr txBox="1"/>
          <p:nvPr/>
        </p:nvSpPr>
        <p:spPr>
          <a:xfrm>
            <a:off x="1428728" y="1857364"/>
            <a:ext cx="492922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I </a:t>
            </a:r>
            <a:r>
              <a:rPr lang="tr-TR" sz="50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5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play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5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guitar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tr-TR" sz="5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4 Metin kutusu"/>
          <p:cNvSpPr txBox="1"/>
          <p:nvPr/>
        </p:nvSpPr>
        <p:spPr>
          <a:xfrm>
            <a:off x="1428728" y="3071810"/>
            <a:ext cx="678661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tr-TR" sz="5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She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50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5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speak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5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French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tr-TR" sz="5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1428728" y="4182769"/>
            <a:ext cx="4929222" cy="1108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He </a:t>
            </a:r>
            <a:r>
              <a:rPr lang="tr-TR" sz="50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5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run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5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fast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tr-TR" sz="5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etin kutusu"/>
          <p:cNvSpPr txBox="1"/>
          <p:nvPr/>
        </p:nvSpPr>
        <p:spPr>
          <a:xfrm>
            <a:off x="357158" y="214290"/>
            <a:ext cx="8215370" cy="1567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3400" dirty="0" smtClean="0">
                <a:latin typeface="Times New Roman" pitchFamily="18" charset="0"/>
                <a:cs typeface="Times New Roman" pitchFamily="18" charset="0"/>
              </a:rPr>
              <a:t>* Yapamadığımız şeylerden bahsederken “</a:t>
            </a:r>
            <a:r>
              <a:rPr lang="tr-TR" sz="3400" dirty="0" err="1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can’t</a:t>
            </a:r>
            <a:r>
              <a:rPr lang="tr-TR" sz="3400" dirty="0" smtClean="0">
                <a:latin typeface="Times New Roman" pitchFamily="18" charset="0"/>
                <a:cs typeface="Times New Roman" pitchFamily="18" charset="0"/>
              </a:rPr>
              <a:t>” yardımcı fiilini kullanırız.</a:t>
            </a:r>
            <a:endParaRPr lang="tr-TR" sz="3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3 Metin kutusu"/>
          <p:cNvSpPr txBox="1"/>
          <p:nvPr/>
        </p:nvSpPr>
        <p:spPr>
          <a:xfrm>
            <a:off x="1428728" y="1857364"/>
            <a:ext cx="592935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I </a:t>
            </a:r>
            <a:r>
              <a:rPr lang="tr-TR" sz="5000" dirty="0" err="1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can’t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5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play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5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piano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tr-TR" sz="5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4 Metin kutusu"/>
          <p:cNvSpPr txBox="1"/>
          <p:nvPr/>
        </p:nvSpPr>
        <p:spPr>
          <a:xfrm>
            <a:off x="1428728" y="3071810"/>
            <a:ext cx="721523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tr-TR" sz="5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She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5000" dirty="0" err="1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can’t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5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speak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5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Spanish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tr-TR" sz="5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1428728" y="4182769"/>
            <a:ext cx="621510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He </a:t>
            </a:r>
            <a:r>
              <a:rPr lang="tr-TR" sz="5000" dirty="0" err="1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can’t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5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ride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tr-TR" sz="5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bike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tr-TR" sz="5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etin kutusu"/>
          <p:cNvSpPr txBox="1"/>
          <p:nvPr/>
        </p:nvSpPr>
        <p:spPr>
          <a:xfrm>
            <a:off x="357158" y="214290"/>
            <a:ext cx="821537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3400" dirty="0" smtClean="0">
                <a:latin typeface="Times New Roman" pitchFamily="18" charset="0"/>
                <a:cs typeface="Times New Roman" pitchFamily="18" charset="0"/>
              </a:rPr>
              <a:t>* Bir kişinin bir şeyleri yapıp yapamadığını sorarken “</a:t>
            </a:r>
            <a:r>
              <a:rPr lang="tr-TR" sz="34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tr-TR" sz="3400" dirty="0" smtClean="0">
                <a:latin typeface="Times New Roman" pitchFamily="18" charset="0"/>
                <a:cs typeface="Times New Roman" pitchFamily="18" charset="0"/>
              </a:rPr>
              <a:t>” yrd. fiilini başa getiririz.</a:t>
            </a:r>
            <a:endParaRPr lang="tr-TR" sz="3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3 Metin kutusu"/>
          <p:cNvSpPr txBox="1"/>
          <p:nvPr/>
        </p:nvSpPr>
        <p:spPr>
          <a:xfrm>
            <a:off x="1428728" y="1968191"/>
            <a:ext cx="650085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tr-TR" sz="50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5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5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play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5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soccer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endParaRPr lang="tr-TR" sz="5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4 Metin kutusu"/>
          <p:cNvSpPr txBox="1"/>
          <p:nvPr/>
        </p:nvSpPr>
        <p:spPr>
          <a:xfrm>
            <a:off x="1428728" y="3071810"/>
            <a:ext cx="407196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5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tr-TR" sz="5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Yes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I </a:t>
            </a:r>
            <a:r>
              <a:rPr lang="tr-TR" sz="50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endParaRPr lang="tr-TR" sz="5000" dirty="0">
              <a:solidFill>
                <a:srgbClr val="FF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6 Metin kutusu"/>
          <p:cNvSpPr txBox="1"/>
          <p:nvPr/>
        </p:nvSpPr>
        <p:spPr>
          <a:xfrm>
            <a:off x="1500166" y="4039893"/>
            <a:ext cx="407196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5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No, I </a:t>
            </a:r>
            <a:r>
              <a:rPr lang="tr-TR" sz="5000" dirty="0" err="1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can’t</a:t>
            </a:r>
            <a:endParaRPr lang="tr-TR" sz="5000" dirty="0">
              <a:solidFill>
                <a:srgbClr val="FF33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571604" y="1285860"/>
            <a:ext cx="600079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tr-TR" sz="50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5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they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5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swim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endParaRPr lang="tr-TR" sz="5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4 Metin kutusu"/>
          <p:cNvSpPr txBox="1"/>
          <p:nvPr/>
        </p:nvSpPr>
        <p:spPr>
          <a:xfrm>
            <a:off x="1571604" y="2389479"/>
            <a:ext cx="407196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5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tr-TR" sz="5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Yes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5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they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50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endParaRPr lang="tr-TR" sz="5000" dirty="0">
              <a:solidFill>
                <a:srgbClr val="FF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6 Metin kutusu"/>
          <p:cNvSpPr txBox="1"/>
          <p:nvPr/>
        </p:nvSpPr>
        <p:spPr>
          <a:xfrm>
            <a:off x="1643042" y="3357562"/>
            <a:ext cx="4071966" cy="1108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5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No, </a:t>
            </a:r>
            <a:r>
              <a:rPr lang="tr-TR" sz="5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they</a:t>
            </a:r>
            <a:r>
              <a:rPr lang="tr-TR" sz="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5000" dirty="0" err="1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can’t</a:t>
            </a:r>
            <a:endParaRPr lang="tr-TR" sz="5000" dirty="0">
              <a:solidFill>
                <a:srgbClr val="FF33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Metin kutusu"/>
          <p:cNvSpPr txBox="1"/>
          <p:nvPr/>
        </p:nvSpPr>
        <p:spPr>
          <a:xfrm>
            <a:off x="2714612" y="285728"/>
            <a:ext cx="3571900" cy="1311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6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Exercises</a:t>
            </a:r>
            <a:endParaRPr lang="tr-TR" sz="4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9 Resim" descr="turt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40" y="2214554"/>
            <a:ext cx="2803621" cy="34111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Metin kutusu"/>
          <p:cNvSpPr txBox="1"/>
          <p:nvPr/>
        </p:nvSpPr>
        <p:spPr>
          <a:xfrm>
            <a:off x="571472" y="4143380"/>
            <a:ext cx="78581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tr-TR" sz="4400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play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hopscotch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4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but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tr-TR" sz="4400" u="sng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can’t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ride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tr-TR" sz="4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bike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tr-TR" sz="4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10 Resim" descr="tic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472" y="357166"/>
            <a:ext cx="785826" cy="785826"/>
          </a:xfrm>
          <a:prstGeom prst="rect">
            <a:avLst/>
          </a:prstGeom>
        </p:spPr>
      </p:pic>
      <p:pic>
        <p:nvPicPr>
          <p:cNvPr id="12" name="11 Resim" descr="cros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00826" y="428628"/>
            <a:ext cx="714356" cy="714356"/>
          </a:xfrm>
          <a:prstGeom prst="rect">
            <a:avLst/>
          </a:prstGeom>
        </p:spPr>
      </p:pic>
      <p:pic>
        <p:nvPicPr>
          <p:cNvPr id="15" name="14 Resim" descr="hopscotc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48" y="1357298"/>
            <a:ext cx="3286148" cy="2643206"/>
          </a:xfrm>
          <a:prstGeom prst="rect">
            <a:avLst/>
          </a:prstGeom>
        </p:spPr>
      </p:pic>
      <p:pic>
        <p:nvPicPr>
          <p:cNvPr id="16" name="15 Resim" descr="riding bik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6" y="1445892"/>
            <a:ext cx="2630253" cy="26260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Metin kutusu"/>
          <p:cNvSpPr txBox="1"/>
          <p:nvPr/>
        </p:nvSpPr>
        <p:spPr>
          <a:xfrm>
            <a:off x="571472" y="4143380"/>
            <a:ext cx="785818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tr-TR" sz="4400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play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dodgeball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4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but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tr-TR" sz="4400" u="sng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can’t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play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tag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tr-TR" sz="4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10 Resim" descr="tic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472" y="357166"/>
            <a:ext cx="785826" cy="785826"/>
          </a:xfrm>
          <a:prstGeom prst="rect">
            <a:avLst/>
          </a:prstGeom>
        </p:spPr>
      </p:pic>
      <p:pic>
        <p:nvPicPr>
          <p:cNvPr id="12" name="11 Resim" descr="cros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00826" y="428628"/>
            <a:ext cx="714356" cy="714356"/>
          </a:xfrm>
          <a:prstGeom prst="rect">
            <a:avLst/>
          </a:prstGeom>
        </p:spPr>
      </p:pic>
      <p:pic>
        <p:nvPicPr>
          <p:cNvPr id="9" name="8 Resim" descr="dodgebal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0" y="1357298"/>
            <a:ext cx="3333750" cy="2286016"/>
          </a:xfrm>
          <a:prstGeom prst="rect">
            <a:avLst/>
          </a:prstGeom>
        </p:spPr>
      </p:pic>
      <p:pic>
        <p:nvPicPr>
          <p:cNvPr id="13" name="12 Resim" descr="tag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752" y="1214422"/>
            <a:ext cx="3578538" cy="25831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Metin kutusu"/>
          <p:cNvSpPr txBox="1"/>
          <p:nvPr/>
        </p:nvSpPr>
        <p:spPr>
          <a:xfrm>
            <a:off x="285720" y="4153121"/>
            <a:ext cx="842968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4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tr-TR" sz="4200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tr-TR" sz="4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2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ride</a:t>
            </a:r>
            <a:r>
              <a:rPr lang="tr-TR" sz="4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tr-TR" sz="42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horse</a:t>
            </a:r>
            <a:r>
              <a:rPr lang="tr-TR" sz="4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2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but</a:t>
            </a:r>
            <a:r>
              <a:rPr lang="tr-TR" sz="4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tr-TR" sz="4200" u="sng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can’t</a:t>
            </a:r>
            <a:r>
              <a:rPr lang="tr-TR" sz="4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2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skip</a:t>
            </a:r>
            <a:r>
              <a:rPr lang="tr-TR" sz="4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2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rope</a:t>
            </a:r>
            <a:r>
              <a:rPr lang="tr-TR" sz="4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tr-TR" sz="4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10 Resim" descr="tic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472" y="357166"/>
            <a:ext cx="785826" cy="785826"/>
          </a:xfrm>
          <a:prstGeom prst="rect">
            <a:avLst/>
          </a:prstGeom>
        </p:spPr>
      </p:pic>
      <p:pic>
        <p:nvPicPr>
          <p:cNvPr id="12" name="11 Resim" descr="cros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00826" y="428628"/>
            <a:ext cx="714356" cy="714356"/>
          </a:xfrm>
          <a:prstGeom prst="rect">
            <a:avLst/>
          </a:prstGeom>
        </p:spPr>
      </p:pic>
      <p:pic>
        <p:nvPicPr>
          <p:cNvPr id="9" name="8 Resim" descr="ride a hors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100" y="1500174"/>
            <a:ext cx="2643206" cy="2548068"/>
          </a:xfrm>
          <a:prstGeom prst="rect">
            <a:avLst/>
          </a:prstGeom>
        </p:spPr>
      </p:pic>
      <p:pic>
        <p:nvPicPr>
          <p:cNvPr id="13" name="12 Resim" descr="skip rop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57752" y="1428736"/>
            <a:ext cx="3528838" cy="24281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Metin kutusu"/>
          <p:cNvSpPr txBox="1"/>
          <p:nvPr/>
        </p:nvSpPr>
        <p:spPr>
          <a:xfrm>
            <a:off x="571472" y="4197804"/>
            <a:ext cx="7858180" cy="945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4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tr-TR" sz="4200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tr-TR" sz="4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2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take</a:t>
            </a:r>
            <a:r>
              <a:rPr lang="tr-TR" sz="4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2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photos</a:t>
            </a:r>
            <a:r>
              <a:rPr lang="tr-TR" sz="4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2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but</a:t>
            </a:r>
            <a:r>
              <a:rPr lang="tr-TR" sz="4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tr-TR" sz="4200" u="sng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can’t</a:t>
            </a:r>
            <a:r>
              <a:rPr lang="tr-TR" sz="4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2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swim</a:t>
            </a:r>
            <a:r>
              <a:rPr lang="tr-TR" sz="4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tr-TR" sz="4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10 Resim" descr="tic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472" y="357166"/>
            <a:ext cx="785826" cy="785826"/>
          </a:xfrm>
          <a:prstGeom prst="rect">
            <a:avLst/>
          </a:prstGeom>
        </p:spPr>
      </p:pic>
      <p:pic>
        <p:nvPicPr>
          <p:cNvPr id="12" name="11 Resim" descr="cros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00826" y="428628"/>
            <a:ext cx="714356" cy="714356"/>
          </a:xfrm>
          <a:prstGeom prst="rect">
            <a:avLst/>
          </a:prstGeom>
        </p:spPr>
      </p:pic>
      <p:pic>
        <p:nvPicPr>
          <p:cNvPr id="9" name="8 Resim" descr="take phot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100" y="1285860"/>
            <a:ext cx="2428892" cy="2857520"/>
          </a:xfrm>
          <a:prstGeom prst="rect">
            <a:avLst/>
          </a:prstGeom>
        </p:spPr>
      </p:pic>
      <p:pic>
        <p:nvPicPr>
          <p:cNvPr id="13" name="12 Resim" descr="swimmin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3438" y="1428736"/>
            <a:ext cx="3846223" cy="2071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Metin kutusu"/>
          <p:cNvSpPr txBox="1"/>
          <p:nvPr/>
        </p:nvSpPr>
        <p:spPr>
          <a:xfrm>
            <a:off x="571472" y="4071942"/>
            <a:ext cx="785818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tr-TR" sz="4400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play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chess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4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but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tr-TR" sz="4400" u="sng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can’t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play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checkers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tr-TR" sz="4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10 Resim" descr="tic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472" y="357166"/>
            <a:ext cx="785826" cy="785826"/>
          </a:xfrm>
          <a:prstGeom prst="rect">
            <a:avLst/>
          </a:prstGeom>
        </p:spPr>
      </p:pic>
      <p:pic>
        <p:nvPicPr>
          <p:cNvPr id="12" name="11 Resim" descr="cros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00826" y="428628"/>
            <a:ext cx="714356" cy="714356"/>
          </a:xfrm>
          <a:prstGeom prst="rect">
            <a:avLst/>
          </a:prstGeom>
        </p:spPr>
      </p:pic>
      <p:pic>
        <p:nvPicPr>
          <p:cNvPr id="9" name="8 Resim" descr="Checker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04" y="1298467"/>
            <a:ext cx="3429024" cy="2773475"/>
          </a:xfrm>
          <a:prstGeom prst="rect">
            <a:avLst/>
          </a:prstGeom>
        </p:spPr>
      </p:pic>
      <p:pic>
        <p:nvPicPr>
          <p:cNvPr id="13" name="12 Resim" descr="ches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6135" y="1255155"/>
            <a:ext cx="3644361" cy="28167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Metin kutusu"/>
          <p:cNvSpPr txBox="1"/>
          <p:nvPr/>
        </p:nvSpPr>
        <p:spPr>
          <a:xfrm>
            <a:off x="571472" y="4071942"/>
            <a:ext cx="785818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tr-TR" sz="4400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play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soccer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4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but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tr-TR" sz="4400" u="sng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can’t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play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tennis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tr-TR" sz="4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10 Resim" descr="tic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472" y="357166"/>
            <a:ext cx="785826" cy="785826"/>
          </a:xfrm>
          <a:prstGeom prst="rect">
            <a:avLst/>
          </a:prstGeom>
        </p:spPr>
      </p:pic>
      <p:pic>
        <p:nvPicPr>
          <p:cNvPr id="12" name="11 Resim" descr="cros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00826" y="428628"/>
            <a:ext cx="714356" cy="714356"/>
          </a:xfrm>
          <a:prstGeom prst="rect">
            <a:avLst/>
          </a:prstGeom>
        </p:spPr>
      </p:pic>
      <p:pic>
        <p:nvPicPr>
          <p:cNvPr id="7" name="6 Resim" descr="socc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34" y="1214422"/>
            <a:ext cx="3286148" cy="2928958"/>
          </a:xfrm>
          <a:prstGeom prst="rect">
            <a:avLst/>
          </a:prstGeom>
        </p:spPr>
      </p:pic>
      <p:pic>
        <p:nvPicPr>
          <p:cNvPr id="8" name="7 Resim" descr="tenni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2066" y="1285860"/>
            <a:ext cx="3143272" cy="2863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Metin kutusu"/>
          <p:cNvSpPr txBox="1"/>
          <p:nvPr/>
        </p:nvSpPr>
        <p:spPr>
          <a:xfrm>
            <a:off x="571472" y="4071942"/>
            <a:ext cx="80010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tr-TR" sz="4400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dance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4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but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tr-TR" sz="4400" u="sng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can’t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sing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tr-TR" sz="4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song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tr-TR" sz="4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10 Resim" descr="tic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472" y="357166"/>
            <a:ext cx="785826" cy="785826"/>
          </a:xfrm>
          <a:prstGeom prst="rect">
            <a:avLst/>
          </a:prstGeom>
        </p:spPr>
      </p:pic>
      <p:pic>
        <p:nvPicPr>
          <p:cNvPr id="12" name="11 Resim" descr="cros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00826" y="428628"/>
            <a:ext cx="714356" cy="714356"/>
          </a:xfrm>
          <a:prstGeom prst="rect">
            <a:avLst/>
          </a:prstGeom>
        </p:spPr>
      </p:pic>
      <p:pic>
        <p:nvPicPr>
          <p:cNvPr id="7" name="6 Resim" descr="danc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224" y="1142984"/>
            <a:ext cx="2428892" cy="3000372"/>
          </a:xfrm>
          <a:prstGeom prst="rect">
            <a:avLst/>
          </a:prstGeom>
        </p:spPr>
      </p:pic>
      <p:pic>
        <p:nvPicPr>
          <p:cNvPr id="8" name="7 Resim" descr="sin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6380" y="1285860"/>
            <a:ext cx="2786082" cy="27146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Metin kutusu"/>
          <p:cNvSpPr txBox="1"/>
          <p:nvPr/>
        </p:nvSpPr>
        <p:spPr>
          <a:xfrm>
            <a:off x="571472" y="4071942"/>
            <a:ext cx="785818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tr-TR" sz="4400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play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dart </a:t>
            </a:r>
            <a:r>
              <a:rPr lang="tr-TR" sz="44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but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tr-TR" sz="4400" u="sng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can’t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play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basketball</a:t>
            </a:r>
            <a:r>
              <a:rPr lang="tr-TR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tr-TR" sz="4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10 Resim" descr="tic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472" y="357166"/>
            <a:ext cx="785826" cy="785826"/>
          </a:xfrm>
          <a:prstGeom prst="rect">
            <a:avLst/>
          </a:prstGeom>
        </p:spPr>
      </p:pic>
      <p:pic>
        <p:nvPicPr>
          <p:cNvPr id="12" name="11 Resim" descr="cros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00826" y="428628"/>
            <a:ext cx="714356" cy="714356"/>
          </a:xfrm>
          <a:prstGeom prst="rect">
            <a:avLst/>
          </a:prstGeom>
        </p:spPr>
      </p:pic>
      <p:pic>
        <p:nvPicPr>
          <p:cNvPr id="8" name="7 Resim" descr="basketbal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0" y="1214422"/>
            <a:ext cx="3214710" cy="2428892"/>
          </a:xfrm>
          <a:prstGeom prst="rect">
            <a:avLst/>
          </a:prstGeom>
        </p:spPr>
      </p:pic>
      <p:pic>
        <p:nvPicPr>
          <p:cNvPr id="14" name="13 Resim" descr="dar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472" y="1142984"/>
            <a:ext cx="3293588" cy="25542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622</TotalTime>
  <Words>192</Words>
  <PresentationFormat>Ekran Gösterisi (4:3)</PresentationFormat>
  <Paragraphs>26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5" baseType="lpstr">
      <vt:lpstr>Akış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APPEARANCE  AND  PERSONALİTY</dc:title>
  <dc:creator>user</dc:creator>
  <cp:lastModifiedBy>User</cp:lastModifiedBy>
  <cp:revision>76</cp:revision>
  <dcterms:created xsi:type="dcterms:W3CDTF">2017-09-20T15:52:05Z</dcterms:created>
  <dcterms:modified xsi:type="dcterms:W3CDTF">2018-11-04T15:57:09Z</dcterms:modified>
</cp:coreProperties>
</file>