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256" r:id="rId2"/>
    <p:sldId id="258" r:id="rId3"/>
    <p:sldId id="340" r:id="rId4"/>
    <p:sldId id="385" r:id="rId5"/>
    <p:sldId id="339" r:id="rId6"/>
    <p:sldId id="284" r:id="rId7"/>
    <p:sldId id="259" r:id="rId8"/>
    <p:sldId id="261" r:id="rId9"/>
    <p:sldId id="260" r:id="rId10"/>
    <p:sldId id="406" r:id="rId11"/>
    <p:sldId id="341" r:id="rId12"/>
    <p:sldId id="262" r:id="rId13"/>
    <p:sldId id="326" r:id="rId14"/>
    <p:sldId id="404" r:id="rId15"/>
    <p:sldId id="405" r:id="rId16"/>
    <p:sldId id="398" r:id="rId17"/>
    <p:sldId id="263" r:id="rId18"/>
    <p:sldId id="264" r:id="rId19"/>
    <p:sldId id="335" r:id="rId20"/>
    <p:sldId id="336" r:id="rId21"/>
    <p:sldId id="403" r:id="rId22"/>
    <p:sldId id="265" r:id="rId23"/>
    <p:sldId id="267" r:id="rId24"/>
    <p:sldId id="266" r:id="rId25"/>
    <p:sldId id="279" r:id="rId26"/>
    <p:sldId id="272" r:id="rId27"/>
    <p:sldId id="337" r:id="rId28"/>
    <p:sldId id="407" r:id="rId29"/>
    <p:sldId id="362" r:id="rId30"/>
    <p:sldId id="269" r:id="rId31"/>
    <p:sldId id="361" r:id="rId32"/>
    <p:sldId id="273" r:id="rId33"/>
    <p:sldId id="402" r:id="rId34"/>
    <p:sldId id="400" r:id="rId35"/>
    <p:sldId id="271" r:id="rId36"/>
    <p:sldId id="274" r:id="rId37"/>
    <p:sldId id="270" r:id="rId38"/>
    <p:sldId id="408" r:id="rId39"/>
    <p:sldId id="436" r:id="rId40"/>
    <p:sldId id="411" r:id="rId41"/>
    <p:sldId id="437" r:id="rId42"/>
    <p:sldId id="438" r:id="rId43"/>
    <p:sldId id="439" r:id="rId44"/>
    <p:sldId id="440" r:id="rId45"/>
    <p:sldId id="441" r:id="rId46"/>
    <p:sldId id="442" r:id="rId47"/>
    <p:sldId id="443" r:id="rId48"/>
    <p:sldId id="444" r:id="rId49"/>
    <p:sldId id="445" r:id="rId50"/>
    <p:sldId id="446" r:id="rId51"/>
    <p:sldId id="447" r:id="rId52"/>
    <p:sldId id="448" r:id="rId53"/>
    <p:sldId id="449" r:id="rId54"/>
    <p:sldId id="450" r:id="rId55"/>
    <p:sldId id="451" r:id="rId56"/>
    <p:sldId id="452" r:id="rId57"/>
    <p:sldId id="453" r:id="rId58"/>
    <p:sldId id="454" r:id="rId59"/>
    <p:sldId id="455" r:id="rId60"/>
    <p:sldId id="456" r:id="rId61"/>
    <p:sldId id="457" r:id="rId62"/>
    <p:sldId id="458" r:id="rId63"/>
    <p:sldId id="459" r:id="rId64"/>
    <p:sldId id="460" r:id="rId65"/>
    <p:sldId id="461" r:id="rId66"/>
    <p:sldId id="462" r:id="rId67"/>
    <p:sldId id="331" r:id="rId6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35FE2D-D0B9-4234-9745-2539B919E450}" type="datetimeFigureOut">
              <a:rPr lang="tr-TR" smtClean="0"/>
              <a:t>21.01.2021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CEF60-CA92-43A2-8E93-D05FC56E31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0384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CEF60-CA92-43A2-8E93-D05FC56E310A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6407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21.01.2021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8673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21.01.2021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3794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21.01.2021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3204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21.01.2021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457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21.01.2021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407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21.01.2021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0630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21.01.2021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1402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21.01.2021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757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21.01.2021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2880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21.01.2021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9253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21.01.2021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9457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222F8-B030-4FA5-96BD-87BB96B352A9}" type="datetimeFigureOut">
              <a:rPr lang="tr-TR" smtClean="0"/>
              <a:t>21.01.2021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783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-36512" y="2060848"/>
            <a:ext cx="9145016" cy="936104"/>
          </a:xfrm>
        </p:spPr>
        <p:txBody>
          <a:bodyPr>
            <a:noAutofit/>
          </a:bodyPr>
          <a:lstStyle/>
          <a:p>
            <a:r>
              <a:rPr lang="tr-TR" sz="6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Unit</a:t>
            </a:r>
            <a:r>
              <a:rPr lang="tr-TR" sz="6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4 </a:t>
            </a:r>
            <a:br>
              <a:rPr lang="tr-TR" sz="6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tr-TR" sz="6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Daily </a:t>
            </a:r>
            <a:r>
              <a:rPr lang="tr-TR" sz="6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Routines</a:t>
            </a:r>
            <a:endParaRPr lang="tr-TR" sz="6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971600" y="941562"/>
            <a:ext cx="7128792" cy="45036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30920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843404" y="5616810"/>
            <a:ext cx="545719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arrive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AutoShape 2" descr="Julien's Bakery | Fırın dekor">
            <a:extLst>
              <a:ext uri="{FF2B5EF4-FFF2-40B4-BE49-F238E27FC236}">
                <a16:creationId xmlns:a16="http://schemas.microsoft.com/office/drawing/2014/main" id="{63B6EE95-0CCB-4395-BF26-7C61B628A9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" name="Picture 2" descr="What Time Do You Resimli İngilizce Kelimeler">
            <a:extLst>
              <a:ext uri="{FF2B5EF4-FFF2-40B4-BE49-F238E27FC236}">
                <a16:creationId xmlns:a16="http://schemas.microsoft.com/office/drawing/2014/main" id="{7D3961D7-1007-4F1E-A2DD-FF83C45E1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001" y="116632"/>
            <a:ext cx="3841998" cy="549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47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267744" y="5445224"/>
            <a:ext cx="509715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at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night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2" name="Picture 2" descr="En Uzun Gece 21 Aralık Ekinoksu Nedir? | Univerlist">
            <a:extLst>
              <a:ext uri="{FF2B5EF4-FFF2-40B4-BE49-F238E27FC236}">
                <a16:creationId xmlns:a16="http://schemas.microsoft.com/office/drawing/2014/main" id="{616B293D-65C3-491A-8C92-C2577046C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64704"/>
            <a:ext cx="6804248" cy="425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97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691680" y="5445224"/>
            <a:ext cx="603325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brush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teeth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050" name="Picture 2" descr="5 Ways to Get Your Kids to Brush Their Teeth | Bard &amp; Didriksen Pediatrics">
            <a:extLst>
              <a:ext uri="{FF2B5EF4-FFF2-40B4-BE49-F238E27FC236}">
                <a16:creationId xmlns:a16="http://schemas.microsoft.com/office/drawing/2014/main" id="{C240A438-2837-48EB-B9C0-D23B45C10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852" y="490662"/>
            <a:ext cx="6474296" cy="431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98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5373216"/>
            <a:ext cx="504056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call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4" name="Picture 2" descr="İlgili resim">
            <a:extLst>
              <a:ext uri="{FF2B5EF4-FFF2-40B4-BE49-F238E27FC236}">
                <a16:creationId xmlns:a16="http://schemas.microsoft.com/office/drawing/2014/main" id="{F0B7429E-2187-4553-AB13-965AF1664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86" y="332656"/>
            <a:ext cx="4660828" cy="494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25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979712" y="5157192"/>
            <a:ext cx="5025144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comb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hair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074" name="Picture 2" descr="Girl Long Curly Hair Grey Interior Background. Child Curly Hairstyle..  Stock Photo, Picture And Royalty Free Image. Image 110534751.">
            <a:extLst>
              <a:ext uri="{FF2B5EF4-FFF2-40B4-BE49-F238E27FC236}">
                <a16:creationId xmlns:a16="http://schemas.microsoft.com/office/drawing/2014/main" id="{B861CE9E-C948-4539-BEC3-285619DC5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892" y="537651"/>
            <a:ext cx="6516216" cy="433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70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241173" y="5517232"/>
            <a:ext cx="640871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come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back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home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4098" name="Picture 2" descr="Tips for Preparing Your Kids for Back-to-School | AHS | Home Matters">
            <a:extLst>
              <a:ext uri="{FF2B5EF4-FFF2-40B4-BE49-F238E27FC236}">
                <a16:creationId xmlns:a16="http://schemas.microsoft.com/office/drawing/2014/main" id="{3FEEA834-2B03-48DA-A8B2-B953ED0B1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92696"/>
            <a:ext cx="6637920" cy="442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8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835696" y="5157192"/>
            <a:ext cx="565780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do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homework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5122" name="Picture 2" descr="How To Make Your Child Do Homework - What Parents Ask">
            <a:extLst>
              <a:ext uri="{FF2B5EF4-FFF2-40B4-BE49-F238E27FC236}">
                <a16:creationId xmlns:a16="http://schemas.microsoft.com/office/drawing/2014/main" id="{FDAE1950-C6A0-4BCF-8C44-9A5352B9B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36" y="548680"/>
            <a:ext cx="7516327" cy="422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52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375352" y="5373216"/>
            <a:ext cx="639329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drink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6146" name="Picture 2" descr="Tips to Rein in Appetite and Regain a Sense of Balance - ABC News">
            <a:extLst>
              <a:ext uri="{FF2B5EF4-FFF2-40B4-BE49-F238E27FC236}">
                <a16:creationId xmlns:a16="http://schemas.microsoft.com/office/drawing/2014/main" id="{5B7095CA-6101-4C12-860F-C0E47232D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58" y="692696"/>
            <a:ext cx="7510884" cy="423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11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375352" y="5373216"/>
            <a:ext cx="639329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early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074" name="Picture 2" descr="Waking up early in the morning could be the worst mistake we make every  day, according to science">
            <a:extLst>
              <a:ext uri="{FF2B5EF4-FFF2-40B4-BE49-F238E27FC236}">
                <a16:creationId xmlns:a16="http://schemas.microsoft.com/office/drawing/2014/main" id="{2CC0E76F-EFFA-4395-9C76-70D186731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62670"/>
            <a:ext cx="6767681" cy="4663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12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331640" y="5661248"/>
            <a:ext cx="675333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eat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AutoShape 2" descr="Ä°lgili resi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7170" name="Picture 2" descr="Six tips to help you eat more sustainably | WWF">
            <a:extLst>
              <a:ext uri="{FF2B5EF4-FFF2-40B4-BE49-F238E27FC236}">
                <a16:creationId xmlns:a16="http://schemas.microsoft.com/office/drawing/2014/main" id="{DD444419-DD28-42FC-B8F3-73A2FBD09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987" y="476672"/>
            <a:ext cx="6880026" cy="506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58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691680" y="5445224"/>
            <a:ext cx="59458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feed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8194" name="Picture 2" descr="HUMAN FOODS YOU SHOULD NEVER FEED YOUR DOG – Evolution Dog Wash">
            <a:extLst>
              <a:ext uri="{FF2B5EF4-FFF2-40B4-BE49-F238E27FC236}">
                <a16:creationId xmlns:a16="http://schemas.microsoft.com/office/drawing/2014/main" id="{E45346BB-94DC-4713-8E22-79A28E7E3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20688"/>
            <a:ext cx="6763456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44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5560231"/>
            <a:ext cx="5241168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get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dressed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9220" name="Picture 4" descr="How To Teach Your Child To Get Dressed - everymum">
            <a:extLst>
              <a:ext uri="{FF2B5EF4-FFF2-40B4-BE49-F238E27FC236}">
                <a16:creationId xmlns:a16="http://schemas.microsoft.com/office/drawing/2014/main" id="{161C0795-9158-4D7E-B2D2-36F2B3488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2" y="836712"/>
            <a:ext cx="7419975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65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42998" y="5829660"/>
            <a:ext cx="5241168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get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off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028" name="Picture 4" descr="August 2013 – Megan Thurman Photography">
            <a:extLst>
              <a:ext uri="{FF2B5EF4-FFF2-40B4-BE49-F238E27FC236}">
                <a16:creationId xmlns:a16="http://schemas.microsoft.com/office/drawing/2014/main" id="{0FE4B36B-544A-4EF7-9C57-2076C0BF3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998" y="188640"/>
            <a:ext cx="4968552" cy="564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01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5560231"/>
            <a:ext cx="5241168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get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on </a:t>
            </a:r>
          </a:p>
        </p:txBody>
      </p:sp>
      <p:pic>
        <p:nvPicPr>
          <p:cNvPr id="1026" name="Picture 2" descr="Setting a Morning Routine for Your Child - FamilyEducation">
            <a:extLst>
              <a:ext uri="{FF2B5EF4-FFF2-40B4-BE49-F238E27FC236}">
                <a16:creationId xmlns:a16="http://schemas.microsoft.com/office/drawing/2014/main" id="{9BC28359-730B-477F-AB4E-D0A52AB61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6672"/>
            <a:ext cx="7092280" cy="472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401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915412" y="5908300"/>
            <a:ext cx="531317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get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out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bed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1266" name="Picture 2" descr="How Can I Stop My Child Waking Up At Night? - Tuck n' Snug">
            <a:extLst>
              <a:ext uri="{FF2B5EF4-FFF2-40B4-BE49-F238E27FC236}">
                <a16:creationId xmlns:a16="http://schemas.microsoft.com/office/drawing/2014/main" id="{8A931AB7-C36E-4DAA-BAA7-E981A70AA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582" y="188640"/>
            <a:ext cx="4888836" cy="583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36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907704" y="5373216"/>
            <a:ext cx="558579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get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up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0242" name="Picture 2" descr="Uyanmak Fotoğraflar, Resimler Ve Görseller - 123RF">
            <a:extLst>
              <a:ext uri="{FF2B5EF4-FFF2-40B4-BE49-F238E27FC236}">
                <a16:creationId xmlns:a16="http://schemas.microsoft.com/office/drawing/2014/main" id="{0D45AAD1-4DF5-4D66-A10C-4F9E358FC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203" y="764704"/>
            <a:ext cx="6355593" cy="42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40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979712" y="5373216"/>
            <a:ext cx="508173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online </a:t>
            </a:r>
          </a:p>
        </p:txBody>
      </p:sp>
      <p:pic>
        <p:nvPicPr>
          <p:cNvPr id="12292" name="Picture 4" descr="Three Motives for Kids to go Online | BiteScience">
            <a:extLst>
              <a:ext uri="{FF2B5EF4-FFF2-40B4-BE49-F238E27FC236}">
                <a16:creationId xmlns:a16="http://schemas.microsoft.com/office/drawing/2014/main" id="{685D739D-7003-4D50-BAEE-7EB259B1C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764704"/>
            <a:ext cx="6762750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12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923119" y="5445224"/>
            <a:ext cx="529776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shopping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 descr="Family Of Four In Shopping Mall With Bags Stock Photo, Picture And Royalty  Free Image. Image 37893765.">
            <a:extLst>
              <a:ext uri="{FF2B5EF4-FFF2-40B4-BE49-F238E27FC236}">
                <a16:creationId xmlns:a16="http://schemas.microsoft.com/office/drawing/2014/main" id="{6752A419-B9AE-4959-A5B0-0865B712C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391" y="634678"/>
            <a:ext cx="6843217" cy="4558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95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99184" y="5373216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bed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 descr="Help Your Family Sleep Better During Social Isolation">
            <a:extLst>
              <a:ext uri="{FF2B5EF4-FFF2-40B4-BE49-F238E27FC236}">
                <a16:creationId xmlns:a16="http://schemas.microsoft.com/office/drawing/2014/main" id="{9764AFA7-3DAC-4E39-AB86-870E4D266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4664"/>
            <a:ext cx="718068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20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259632" y="5517232"/>
            <a:ext cx="653731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have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shower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1506" name="Picture 2" descr="When to Stop Showering With Your Child | POPSUGAR Family">
            <a:extLst>
              <a:ext uri="{FF2B5EF4-FFF2-40B4-BE49-F238E27FC236}">
                <a16:creationId xmlns:a16="http://schemas.microsoft.com/office/drawing/2014/main" id="{B1910D6D-ED22-477D-934B-7D22A6178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981" y="692696"/>
            <a:ext cx="6462464" cy="467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32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513920" y="5661248"/>
            <a:ext cx="6233864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have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breakfast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5362" name="Picture 2" descr="Breakfast: the Most Important Meal of the Day! - Prep Academy Schools">
            <a:extLst>
              <a:ext uri="{FF2B5EF4-FFF2-40B4-BE49-F238E27FC236}">
                <a16:creationId xmlns:a16="http://schemas.microsoft.com/office/drawing/2014/main" id="{6DC0EEB5-4C39-4239-B69B-FC772C9B0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4664"/>
            <a:ext cx="6598424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71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555776" y="5301208"/>
            <a:ext cx="4433664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have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lunch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6386" name="Picture 2" descr="CDC: Latino Kids Have Worse Diets than Their Peers">
            <a:extLst>
              <a:ext uri="{FF2B5EF4-FFF2-40B4-BE49-F238E27FC236}">
                <a16:creationId xmlns:a16="http://schemas.microsoft.com/office/drawing/2014/main" id="{4686C6C7-754A-4056-B4FE-9CF3478E0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36712"/>
            <a:ext cx="6352381" cy="421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964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267744" y="5445224"/>
            <a:ext cx="493772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have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dinner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7410" name="Picture 2" descr="Family Dinner: Treasured Tradition Or Bygone Ideal? : The Salt : NPR">
            <a:extLst>
              <a:ext uri="{FF2B5EF4-FFF2-40B4-BE49-F238E27FC236}">
                <a16:creationId xmlns:a16="http://schemas.microsoft.com/office/drawing/2014/main" id="{39F6A42A-EB64-4F0B-8788-10F723B3E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36" y="404664"/>
            <a:ext cx="7346728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02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-8926" y="5229200"/>
            <a:ext cx="914501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morning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7652" name="Picture 4" descr="Beautiful Sunrise over Wild Forest Mountains in Summer Morning in New  Zealand Nature by pavlas25">
            <a:extLst>
              <a:ext uri="{FF2B5EF4-FFF2-40B4-BE49-F238E27FC236}">
                <a16:creationId xmlns:a16="http://schemas.microsoft.com/office/drawing/2014/main" id="{1BDD3DFF-DEA0-4CDF-AFD3-9E38AAF7F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36712"/>
            <a:ext cx="6648856" cy="3741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41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554358" y="5387206"/>
            <a:ext cx="640871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afternoon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6" name="Picture 4" descr="Sunset Horizon Nature - Free photo on Pixabay">
            <a:extLst>
              <a:ext uri="{FF2B5EF4-FFF2-40B4-BE49-F238E27FC236}">
                <a16:creationId xmlns:a16="http://schemas.microsoft.com/office/drawing/2014/main" id="{9B800A5F-1E3A-41DB-9915-BBE3DEC9F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48680"/>
            <a:ext cx="676875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39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86608" y="5445224"/>
            <a:ext cx="531317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evening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pic>
        <p:nvPicPr>
          <p:cNvPr id="29698" name="Picture 2" descr="boathouse, darkness, night, light, lighting, evening, lights, water, autumn  | Pikist">
            <a:extLst>
              <a:ext uri="{FF2B5EF4-FFF2-40B4-BE49-F238E27FC236}">
                <a16:creationId xmlns:a16="http://schemas.microsoft.com/office/drawing/2014/main" id="{96D24AC8-A38D-4F20-B0BF-272E95099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356" y="692696"/>
            <a:ext cx="6783288" cy="450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03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86608" y="5445224"/>
            <a:ext cx="531317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late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pic>
        <p:nvPicPr>
          <p:cNvPr id="4098" name="Picture 2" descr="Woman waking up late turning off alarm clock. | Launch Marketing">
            <a:extLst>
              <a:ext uri="{FF2B5EF4-FFF2-40B4-BE49-F238E27FC236}">
                <a16:creationId xmlns:a16="http://schemas.microsoft.com/office/drawing/2014/main" id="{3B07AA3F-ECDE-431A-B07F-D74E6CCCB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4" y="490662"/>
            <a:ext cx="7073051" cy="470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16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445224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leave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8434" name="Picture 2" descr="What to Do Before You Leave for a Trip | Going Places">
            <a:extLst>
              <a:ext uri="{FF2B5EF4-FFF2-40B4-BE49-F238E27FC236}">
                <a16:creationId xmlns:a16="http://schemas.microsoft.com/office/drawing/2014/main" id="{4E193FCA-13D0-4854-8ABD-FB28B6B26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597413"/>
            <a:ext cx="7715250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71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835696" y="5445224"/>
            <a:ext cx="568752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listen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music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9458" name="Picture 2" descr="Parenting advice – why music should be playing in your household">
            <a:extLst>
              <a:ext uri="{FF2B5EF4-FFF2-40B4-BE49-F238E27FC236}">
                <a16:creationId xmlns:a16="http://schemas.microsoft.com/office/drawing/2014/main" id="{36C3A5A6-85E1-41B4-977D-E3ED9935C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904" y="620688"/>
            <a:ext cx="6828192" cy="45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52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5920271"/>
            <a:ext cx="531317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sleep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pic>
        <p:nvPicPr>
          <p:cNvPr id="25602" name="Picture 2" descr="Ways to Get Your Child to Sleep at Night - Top Buzz">
            <a:extLst>
              <a:ext uri="{FF2B5EF4-FFF2-40B4-BE49-F238E27FC236}">
                <a16:creationId xmlns:a16="http://schemas.microsoft.com/office/drawing/2014/main" id="{CA7FE18F-6459-4024-9958-48B329D45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36712"/>
            <a:ext cx="6472600" cy="415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19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883906" y="5373216"/>
            <a:ext cx="5745224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take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bath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0482" name="Picture 2" descr="Glad ChildHood: How to make your child like to take a bath">
            <a:extLst>
              <a:ext uri="{FF2B5EF4-FFF2-40B4-BE49-F238E27FC236}">
                <a16:creationId xmlns:a16="http://schemas.microsoft.com/office/drawing/2014/main" id="{CCBF8E4F-7543-4ACF-9205-66952F9C2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92696"/>
            <a:ext cx="6369498" cy="422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84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5373216"/>
            <a:ext cx="504056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talk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1746" name="Picture 2" descr="Talking with kids about COVID-19 - CK Public Health">
            <a:extLst>
              <a:ext uri="{FF2B5EF4-FFF2-40B4-BE49-F238E27FC236}">
                <a16:creationId xmlns:a16="http://schemas.microsoft.com/office/drawing/2014/main" id="{C99A978D-88FF-4640-AF0E-8D1E70B9D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550" y="562670"/>
            <a:ext cx="6516900" cy="43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52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11760" y="5229200"/>
            <a:ext cx="480912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wake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up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2530" name="Picture 2" descr="Premium Photo | Man wake up doing turn off alarm clock in the morning">
            <a:extLst>
              <a:ext uri="{FF2B5EF4-FFF2-40B4-BE49-F238E27FC236}">
                <a16:creationId xmlns:a16="http://schemas.microsoft.com/office/drawing/2014/main" id="{C0F5F026-4B56-4D5A-9174-3FE60F70C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706686"/>
            <a:ext cx="6440473" cy="429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08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771800" y="5445224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wash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face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" name="Picture 2" descr="1,063 Child Washing Face Stock Photos, Pictures &amp; Royalty-Free Images -  iStock">
            <a:extLst>
              <a:ext uri="{FF2B5EF4-FFF2-40B4-BE49-F238E27FC236}">
                <a16:creationId xmlns:a16="http://schemas.microsoft.com/office/drawing/2014/main" id="{F4CC85F8-4EB9-4620-A665-4A62F63C2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634" y="836712"/>
            <a:ext cx="658873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46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763688" y="5589240"/>
            <a:ext cx="5903719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wash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hands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4578" name="Picture 2" descr="CanRedCrossATL on Twitter: &quot;Do you know proper hand washing technique?  ✔️Wet hands with warm water. ✔️Apply soap. ✔️Rub hands for 30 seconds.  ✔️Rinse hands. ✔️Dry hands with disposable towel. ✔️Use towel as">
            <a:extLst>
              <a:ext uri="{FF2B5EF4-FFF2-40B4-BE49-F238E27FC236}">
                <a16:creationId xmlns:a16="http://schemas.microsoft.com/office/drawing/2014/main" id="{F5D66C87-F328-4BE6-8543-F63B53FF9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876" y="764704"/>
            <a:ext cx="6804248" cy="453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10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229200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watch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TV </a:t>
            </a:r>
          </a:p>
        </p:txBody>
      </p:sp>
      <p:pic>
        <p:nvPicPr>
          <p:cNvPr id="26626" name="Picture 2" descr="What Does TV Mean to You? – Samsung Global Newsroom">
            <a:extLst>
              <a:ext uri="{FF2B5EF4-FFF2-40B4-BE49-F238E27FC236}">
                <a16:creationId xmlns:a16="http://schemas.microsoft.com/office/drawing/2014/main" id="{C7AA2406-1574-4D80-A668-5418902B5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33" y="706686"/>
            <a:ext cx="6895133" cy="4320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41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-36512" y="2636912"/>
            <a:ext cx="9145016" cy="936104"/>
          </a:xfrm>
        </p:spPr>
        <p:txBody>
          <a:bodyPr>
            <a:noAutofit/>
          </a:bodyPr>
          <a:lstStyle/>
          <a:p>
            <a:r>
              <a:rPr lang="tr-TR" sz="6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NUMBERS</a:t>
            </a:r>
          </a:p>
        </p:txBody>
      </p:sp>
      <p:sp>
        <p:nvSpPr>
          <p:cNvPr id="5" name="Yuvarlatılmış Dikdörtgen 4"/>
          <p:cNvSpPr/>
          <p:nvPr/>
        </p:nvSpPr>
        <p:spPr>
          <a:xfrm>
            <a:off x="971600" y="941562"/>
            <a:ext cx="7128792" cy="45036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59382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one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88625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two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281598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three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412688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four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73629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five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229719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six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398166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seven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330673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eight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395946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nine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358850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ten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159260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eleven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360691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twelve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251357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thirteen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13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226018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fourteen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285016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fifteen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15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363441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sixteen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16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359681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5472608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seventeen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17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154286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eighteen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18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271796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nineteen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19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399677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twenty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217847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thirty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30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284250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forty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40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150544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fifty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51331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sixty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60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237457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seventy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70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424075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eighty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80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258386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4725144"/>
            <a:ext cx="4752527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ninety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90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154765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367644" y="4725144"/>
            <a:ext cx="6408711" cy="1737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one</a:t>
            </a:r>
            <a:r>
              <a:rPr lang="tr-TR" sz="8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8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hundred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25525A-AF09-4D36-B8F0-BB5742F10A8E}"/>
              </a:ext>
            </a:extLst>
          </p:cNvPr>
          <p:cNvSpPr/>
          <p:nvPr/>
        </p:nvSpPr>
        <p:spPr>
          <a:xfrm>
            <a:off x="1331640" y="1628800"/>
            <a:ext cx="604867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5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100</a:t>
            </a:r>
            <a:endParaRPr lang="tr-TR" sz="12500" dirty="0"/>
          </a:p>
        </p:txBody>
      </p:sp>
    </p:spTree>
    <p:extLst>
      <p:ext uri="{BB962C8B-B14F-4D97-AF65-F5344CB8AC3E}">
        <p14:creationId xmlns:p14="http://schemas.microsoft.com/office/powerpoint/2010/main" val="209505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691648" y="2204864"/>
            <a:ext cx="5832648" cy="1930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 End 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</a:t>
            </a:r>
          </a:p>
          <a:p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  <a:sym typeface="Wingdings" panose="05000000000000000000" pitchFamily="2" charset="2"/>
            </a:endParaRPr>
          </a:p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Thank you! </a:t>
            </a:r>
          </a:p>
        </p:txBody>
      </p:sp>
      <p:sp>
        <p:nvSpPr>
          <p:cNvPr id="4" name="Başlık 1"/>
          <p:cNvSpPr txBox="1">
            <a:spLocks/>
          </p:cNvSpPr>
          <p:nvPr/>
        </p:nvSpPr>
        <p:spPr>
          <a:xfrm>
            <a:off x="6156176" y="5589240"/>
            <a:ext cx="2736304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By Erkan TOY</a:t>
            </a:r>
          </a:p>
        </p:txBody>
      </p:sp>
    </p:spTree>
    <p:extLst>
      <p:ext uri="{BB962C8B-B14F-4D97-AF65-F5344CB8AC3E}">
        <p14:creationId xmlns:p14="http://schemas.microsoft.com/office/powerpoint/2010/main" val="27851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theme/theme1.xml><?xml version="1.0" encoding="utf-8"?>
<a:theme xmlns:a="http://schemas.openxmlformats.org/drawingml/2006/main" name="Ofis Teması">
  <a:themeElements>
    <a:clrScheme name="Dalga Biçimi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1783</TotalTime>
  <Words>145</Words>
  <Application>Microsoft Office PowerPoint</Application>
  <PresentationFormat>Ekran Gösterisi (4:3)</PresentationFormat>
  <Paragraphs>101</Paragraphs>
  <Slides>67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67</vt:i4>
      </vt:variant>
    </vt:vector>
  </HeadingPairs>
  <TitlesOfParts>
    <vt:vector size="71" baseType="lpstr">
      <vt:lpstr>Arial</vt:lpstr>
      <vt:lpstr>Calibri</vt:lpstr>
      <vt:lpstr>Wingdings</vt:lpstr>
      <vt:lpstr>Ofis Teması</vt:lpstr>
      <vt:lpstr>Unit 4  Daily Routines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NUMBERS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7th Grade</dc:title>
  <dc:creator>user</dc:creator>
  <cp:lastModifiedBy>ASUS</cp:lastModifiedBy>
  <cp:revision>104</cp:revision>
  <dcterms:created xsi:type="dcterms:W3CDTF">2016-09-18T09:19:53Z</dcterms:created>
  <dcterms:modified xsi:type="dcterms:W3CDTF">2021-01-21T08:21:13Z</dcterms:modified>
</cp:coreProperties>
</file>