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0"/>
  </p:notesMasterIdLst>
  <p:sldIdLst>
    <p:sldId id="322" r:id="rId2"/>
    <p:sldId id="259" r:id="rId3"/>
    <p:sldId id="328" r:id="rId4"/>
    <p:sldId id="261" r:id="rId5"/>
    <p:sldId id="262" r:id="rId6"/>
    <p:sldId id="329" r:id="rId7"/>
    <p:sldId id="263" r:id="rId8"/>
    <p:sldId id="264" r:id="rId9"/>
    <p:sldId id="265" r:id="rId10"/>
    <p:sldId id="266" r:id="rId11"/>
    <p:sldId id="267" r:id="rId12"/>
    <p:sldId id="330" r:id="rId13"/>
    <p:sldId id="268" r:id="rId14"/>
    <p:sldId id="331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90" r:id="rId25"/>
    <p:sldId id="291" r:id="rId26"/>
    <p:sldId id="292" r:id="rId27"/>
    <p:sldId id="293" r:id="rId28"/>
    <p:sldId id="294" r:id="rId29"/>
    <p:sldId id="313" r:id="rId30"/>
    <p:sldId id="295" r:id="rId31"/>
    <p:sldId id="296" r:id="rId32"/>
    <p:sldId id="315" r:id="rId33"/>
    <p:sldId id="297" r:id="rId34"/>
    <p:sldId id="316" r:id="rId35"/>
    <p:sldId id="298" r:id="rId36"/>
    <p:sldId id="299" r:id="rId37"/>
    <p:sldId id="300" r:id="rId38"/>
    <p:sldId id="301" r:id="rId3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3"/>
    <a:srgbClr val="C33A1F"/>
    <a:srgbClr val="0000CC"/>
    <a:srgbClr val="9EFF29"/>
    <a:srgbClr val="FF2549"/>
    <a:srgbClr val="003635"/>
    <a:srgbClr val="D6370C"/>
    <a:srgbClr val="1D3A00"/>
    <a:srgbClr val="FF856D"/>
    <a:srgbClr val="005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386" y="-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13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826" y="3303636"/>
            <a:ext cx="8229600" cy="92177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826" y="4232784"/>
            <a:ext cx="8214852" cy="678426"/>
          </a:xfrm>
        </p:spPr>
        <p:txBody>
          <a:bodyPr>
            <a:normAutofit/>
          </a:bodyPr>
          <a:lstStyle>
            <a:lvl1pPr marL="0" indent="0" algn="ctr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47" y="910138"/>
            <a:ext cx="8259098" cy="763526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4" y="1681316"/>
            <a:ext cx="8246070" cy="3097160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3784" y="318046"/>
            <a:ext cx="6702702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6787" y="1069258"/>
            <a:ext cx="6725264" cy="3619239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92" y="1112304"/>
            <a:ext cx="8093365" cy="763525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31" y="1957859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131" y="2430256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252" y="1957859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252" y="2430256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059603" y="2714199"/>
            <a:ext cx="2934271" cy="881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800" b="1" dirty="0" smtClean="0"/>
              <a:t>Emrullah Ay</a:t>
            </a:r>
          </a:p>
          <a:p>
            <a:pPr marL="0" indent="0">
              <a:buNone/>
            </a:pPr>
            <a:r>
              <a:rPr lang="tr-TR" sz="1800" b="1" dirty="0" smtClean="0"/>
              <a:t>English Language </a:t>
            </a:r>
            <a:r>
              <a:rPr lang="tr-TR" sz="1800" b="1" dirty="0" err="1" smtClean="0"/>
              <a:t>Teacher</a:t>
            </a:r>
            <a:endParaRPr lang="en-US" sz="1800" b="1" dirty="0"/>
          </a:p>
        </p:txBody>
      </p:sp>
      <p:pic>
        <p:nvPicPr>
          <p:cNvPr id="13" name="Picture 2" descr="C:\Users\emrul\OneDrive\Masaüstü\indi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0"/>
            <a:ext cx="9143999" cy="268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0" y="2708228"/>
            <a:ext cx="4051114" cy="881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b="1" dirty="0" err="1" smtClean="0"/>
              <a:t>Unit</a:t>
            </a:r>
            <a:r>
              <a:rPr lang="tr-TR" sz="4000" b="1" dirty="0" smtClean="0"/>
              <a:t> 2 (</a:t>
            </a:r>
            <a:r>
              <a:rPr lang="tr-TR" sz="4000" b="1" dirty="0" err="1" smtClean="0"/>
              <a:t>Teen</a:t>
            </a:r>
            <a:r>
              <a:rPr lang="tr-TR" sz="4000" b="1" dirty="0" smtClean="0"/>
              <a:t> Life)</a:t>
            </a:r>
            <a:endParaRPr lang="en-US" sz="4000" b="1" dirty="0"/>
          </a:p>
        </p:txBody>
      </p:sp>
      <p:pic>
        <p:nvPicPr>
          <p:cNvPr id="5" name="Picture 4" descr="C:\Users\emrul\OneDrive\Masaüstü\youtube-logo-png-picture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139" y="3831364"/>
            <a:ext cx="1028533" cy="54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emrul\OneDrive\Masaüstü\instagram-png-instagram-png-logo-145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508" y="4376225"/>
            <a:ext cx="435287" cy="47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lt Başlık 2"/>
          <p:cNvSpPr txBox="1">
            <a:spLocks/>
          </p:cNvSpPr>
          <p:nvPr/>
        </p:nvSpPr>
        <p:spPr>
          <a:xfrm>
            <a:off x="5942129" y="3928274"/>
            <a:ext cx="1331640" cy="3510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 err="1" smtClean="0">
                <a:solidFill>
                  <a:schemeClr val="tx1"/>
                </a:solidFill>
              </a:rPr>
              <a:t>emaytube</a:t>
            </a:r>
            <a:endParaRPr lang="tr-TR" sz="2000" b="1" dirty="0" smtClean="0">
              <a:solidFill>
                <a:schemeClr val="tx1"/>
              </a:solidFill>
            </a:endParaRPr>
          </a:p>
        </p:txBody>
      </p:sp>
      <p:sp>
        <p:nvSpPr>
          <p:cNvPr id="9" name="Alt Başlık 2"/>
          <p:cNvSpPr txBox="1">
            <a:spLocks/>
          </p:cNvSpPr>
          <p:nvPr/>
        </p:nvSpPr>
        <p:spPr>
          <a:xfrm>
            <a:off x="5842795" y="4376225"/>
            <a:ext cx="1407337" cy="3510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 smtClean="0">
                <a:solidFill>
                  <a:schemeClr val="tx1"/>
                </a:solidFill>
              </a:rPr>
              <a:t> </a:t>
            </a:r>
            <a:r>
              <a:rPr lang="tr-TR" sz="2000" b="1" dirty="0" err="1" smtClean="0">
                <a:solidFill>
                  <a:schemeClr val="tx1"/>
                </a:solidFill>
              </a:rPr>
              <a:t>emaytube</a:t>
            </a:r>
            <a:endParaRPr lang="tr-TR" sz="2000" b="1" dirty="0" smtClean="0">
              <a:solidFill>
                <a:schemeClr val="tx1"/>
              </a:solidFill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334140" y="4053059"/>
            <a:ext cx="457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CANLI DERS ANLATIMLARI İÇİN</a:t>
            </a:r>
          </a:p>
          <a:p>
            <a:r>
              <a:rPr lang="tr-TR" b="1" dirty="0" smtClean="0"/>
              <a:t>YOUTUBE SAYFAMI TAKİP EDEBİLİRSİNİZ.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8197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53784" y="9296"/>
            <a:ext cx="6702702" cy="725349"/>
          </a:xfrm>
        </p:spPr>
        <p:txBody>
          <a:bodyPr>
            <a:normAutofit/>
          </a:bodyPr>
          <a:lstStyle/>
          <a:p>
            <a:r>
              <a:rPr lang="tr-TR" dirty="0" smtClean="0"/>
              <a:t>UNBEARABLE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06001" y="658019"/>
            <a:ext cx="6725264" cy="555884"/>
          </a:xfrm>
        </p:spPr>
        <p:txBody>
          <a:bodyPr>
            <a:normAutofit/>
          </a:bodyPr>
          <a:lstStyle/>
          <a:p>
            <a:r>
              <a:rPr lang="en-US" sz="2400" dirty="0"/>
              <a:t> </a:t>
            </a:r>
            <a:r>
              <a:rPr lang="tr-TR" sz="2400" dirty="0" err="1"/>
              <a:t>A</a:t>
            </a:r>
            <a:r>
              <a:rPr lang="tr-TR" sz="2400" dirty="0" err="1" smtClean="0"/>
              <a:t>nnoying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unpleasant</a:t>
            </a:r>
            <a:r>
              <a:rPr lang="tr-TR" sz="2400" dirty="0" smtClean="0"/>
              <a:t> </a:t>
            </a:r>
            <a:r>
              <a:rPr lang="tr-TR" sz="2400" dirty="0" err="1" smtClean="0"/>
              <a:t>experiences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9940" y="1255594"/>
            <a:ext cx="6619164" cy="277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4"/>
          <p:cNvSpPr txBox="1">
            <a:spLocks/>
          </p:cNvSpPr>
          <p:nvPr/>
        </p:nvSpPr>
        <p:spPr>
          <a:xfrm>
            <a:off x="1828800" y="4121884"/>
            <a:ext cx="6860304" cy="55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 </a:t>
            </a:r>
            <a:r>
              <a:rPr lang="tr-TR" sz="2300" dirty="0" smtClean="0"/>
              <a:t>I </a:t>
            </a:r>
            <a:r>
              <a:rPr lang="tr-TR" sz="2300" dirty="0" err="1" smtClean="0"/>
              <a:t>hate</a:t>
            </a:r>
            <a:r>
              <a:rPr lang="tr-TR" sz="2300" dirty="0" smtClean="0"/>
              <a:t> </a:t>
            </a:r>
            <a:r>
              <a:rPr lang="tr-TR" sz="2300" dirty="0" err="1" smtClean="0"/>
              <a:t>horror</a:t>
            </a:r>
            <a:r>
              <a:rPr lang="tr-TR" sz="2300" dirty="0" smtClean="0"/>
              <a:t> </a:t>
            </a:r>
            <a:r>
              <a:rPr lang="tr-TR" sz="2300" dirty="0" err="1" smtClean="0"/>
              <a:t>movies</a:t>
            </a:r>
            <a:r>
              <a:rPr lang="tr-TR" sz="2300" dirty="0" smtClean="0"/>
              <a:t>. I </a:t>
            </a:r>
            <a:r>
              <a:rPr lang="tr-TR" sz="2300" dirty="0" err="1" smtClean="0"/>
              <a:t>think</a:t>
            </a:r>
            <a:r>
              <a:rPr lang="tr-TR" sz="2300" dirty="0" smtClean="0"/>
              <a:t> </a:t>
            </a:r>
            <a:r>
              <a:rPr lang="tr-TR" sz="2300" dirty="0" err="1" smtClean="0"/>
              <a:t>they</a:t>
            </a:r>
            <a:r>
              <a:rPr lang="tr-TR" sz="2300" dirty="0" smtClean="0"/>
              <a:t> </a:t>
            </a:r>
            <a:r>
              <a:rPr lang="tr-TR" sz="2300" dirty="0" err="1" smtClean="0"/>
              <a:t>are</a:t>
            </a:r>
            <a:r>
              <a:rPr lang="tr-TR" sz="2300" dirty="0" smtClean="0"/>
              <a:t> </a:t>
            </a:r>
            <a:r>
              <a:rPr lang="tr-TR" sz="2300" b="1" dirty="0" err="1" smtClean="0">
                <a:solidFill>
                  <a:srgbClr val="FF0000"/>
                </a:solidFill>
              </a:rPr>
              <a:t>unbearable</a:t>
            </a:r>
            <a:r>
              <a:rPr lang="tr-TR" sz="2300" dirty="0"/>
              <a:t>.</a:t>
            </a:r>
            <a:endParaRPr lang="en-US" sz="2300" dirty="0"/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5813946" y="4583811"/>
            <a:ext cx="3016155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DAYANILMAZ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755" y="0"/>
            <a:ext cx="6277971" cy="5143499"/>
          </a:xfrm>
        </p:spPr>
      </p:pic>
    </p:spTree>
    <p:extLst>
      <p:ext uri="{BB962C8B-B14F-4D97-AF65-F5344CB8AC3E}">
        <p14:creationId xmlns:p14="http://schemas.microsoft.com/office/powerpoint/2010/main" val="23945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44921"/>
            <a:ext cx="6702702" cy="725349"/>
          </a:xfrm>
        </p:spPr>
        <p:txBody>
          <a:bodyPr/>
          <a:lstStyle/>
          <a:p>
            <a:r>
              <a:rPr lang="tr-TR" dirty="0" smtClean="0"/>
              <a:t>TRENDY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6787" y="701133"/>
            <a:ext cx="6725264" cy="593287"/>
          </a:xfrm>
        </p:spPr>
        <p:txBody>
          <a:bodyPr/>
          <a:lstStyle/>
          <a:p>
            <a:r>
              <a:rPr lang="tr-TR" dirty="0" smtClean="0"/>
              <a:t>Modern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influenced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recent</a:t>
            </a:r>
            <a:r>
              <a:rPr lang="tr-TR" dirty="0" smtClean="0"/>
              <a:t> </a:t>
            </a:r>
            <a:r>
              <a:rPr lang="tr-TR" dirty="0" err="1" smtClean="0"/>
              <a:t>fashions</a:t>
            </a:r>
            <a:endParaRPr lang="en-US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757548" y="4069766"/>
            <a:ext cx="7386452" cy="593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Fussell</a:t>
            </a:r>
            <a:r>
              <a:rPr lang="tr-TR" sz="2400" dirty="0" smtClean="0"/>
              <a:t> </a:t>
            </a:r>
            <a:r>
              <a:rPr lang="en-US" sz="2400" dirty="0" smtClean="0"/>
              <a:t>came </a:t>
            </a:r>
            <a:r>
              <a:rPr lang="en-US" sz="2400" dirty="0"/>
              <a:t>back from holiday </a:t>
            </a:r>
            <a:r>
              <a:rPr lang="en-US" sz="2400" dirty="0" smtClean="0"/>
              <a:t>with</a:t>
            </a:r>
            <a:r>
              <a:rPr lang="tr-TR" sz="2400" dirty="0" smtClean="0"/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trendy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clothes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9051" y="1270661"/>
            <a:ext cx="6100549" cy="268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5179325" y="4515571"/>
            <a:ext cx="3800903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MODAYA UYGUN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568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47502"/>
            <a:ext cx="6702702" cy="642222"/>
          </a:xfrm>
        </p:spPr>
        <p:txBody>
          <a:bodyPr/>
          <a:lstStyle/>
          <a:p>
            <a:r>
              <a:rPr lang="tr-TR" dirty="0" smtClean="0"/>
              <a:t>VACATION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58663" y="629871"/>
            <a:ext cx="6725264" cy="569537"/>
          </a:xfrm>
        </p:spPr>
        <p:txBody>
          <a:bodyPr/>
          <a:lstStyle/>
          <a:p>
            <a:r>
              <a:rPr lang="tr-TR" dirty="0" smtClean="0"/>
              <a:t>Holiday</a:t>
            </a:r>
            <a:endParaRPr lang="en-US" dirty="0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1849805" y="4107977"/>
            <a:ext cx="6783555" cy="5695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smtClean="0"/>
              <a:t>How </a:t>
            </a:r>
            <a:r>
              <a:rPr lang="tr-TR" sz="2400" dirty="0" err="1" smtClean="0"/>
              <a:t>about</a:t>
            </a:r>
            <a:r>
              <a:rPr lang="tr-TR" sz="2400" dirty="0" smtClean="0"/>
              <a:t> </a:t>
            </a:r>
            <a:r>
              <a:rPr lang="tr-TR" sz="2400" dirty="0" err="1" smtClean="0"/>
              <a:t>taking</a:t>
            </a:r>
            <a:r>
              <a:rPr lang="tr-TR" sz="2400" dirty="0" smtClean="0"/>
              <a:t> a </a:t>
            </a:r>
            <a:r>
              <a:rPr lang="tr-TR" sz="2400" b="1" dirty="0" err="1" smtClean="0">
                <a:solidFill>
                  <a:srgbClr val="FF0000"/>
                </a:solidFill>
              </a:rPr>
              <a:t>vacation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/>
              <a:t>in </a:t>
            </a:r>
            <a:r>
              <a:rPr lang="tr-TR" sz="2400" dirty="0" err="1" smtClean="0"/>
              <a:t>June</a:t>
            </a:r>
            <a:r>
              <a:rPr lang="tr-TR" sz="2400" dirty="0"/>
              <a:t> </a:t>
            </a:r>
            <a:r>
              <a:rPr lang="tr-TR" sz="2400" dirty="0" err="1" smtClean="0"/>
              <a:t>together</a:t>
            </a:r>
            <a:r>
              <a:rPr lang="tr-TR" sz="2400" dirty="0" smtClean="0"/>
              <a:t>?</a:t>
            </a:r>
            <a:endParaRPr lang="en-US" sz="24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1629" y="1176339"/>
            <a:ext cx="6796585" cy="293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7079776" y="4515571"/>
            <a:ext cx="1900452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TATİL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36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9"/>
          <a:stretch/>
        </p:blipFill>
        <p:spPr>
          <a:xfrm>
            <a:off x="1678676" y="0"/>
            <a:ext cx="7465324" cy="5143500"/>
          </a:xfrm>
        </p:spPr>
      </p:pic>
    </p:spTree>
    <p:extLst>
      <p:ext uri="{BB962C8B-B14F-4D97-AF65-F5344CB8AC3E}">
        <p14:creationId xmlns:p14="http://schemas.microsoft.com/office/powerpoint/2010/main" val="273541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21171"/>
            <a:ext cx="6971852" cy="725349"/>
          </a:xfrm>
        </p:spPr>
        <p:txBody>
          <a:bodyPr>
            <a:normAutofit/>
          </a:bodyPr>
          <a:lstStyle/>
          <a:p>
            <a:r>
              <a:rPr lang="tr-TR" dirty="0" smtClean="0"/>
              <a:t>TERRIFIC = IMPRESSIVE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6787" y="677383"/>
            <a:ext cx="6725264" cy="593287"/>
          </a:xfrm>
        </p:spPr>
        <p:txBody>
          <a:bodyPr>
            <a:normAutofit/>
          </a:bodyPr>
          <a:lstStyle/>
          <a:p>
            <a:r>
              <a:rPr lang="tr-TR" sz="2400" b="1" dirty="0" err="1" smtClean="0"/>
              <a:t>Amazing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incredible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marvellous</a:t>
            </a:r>
            <a:endParaRPr lang="en-US" sz="24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814179" y="4067030"/>
            <a:ext cx="6725264" cy="7358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Mr</a:t>
            </a:r>
            <a:r>
              <a:rPr lang="en-US" sz="2400" dirty="0"/>
              <a:t> Jones thought my </a:t>
            </a:r>
            <a:r>
              <a:rPr lang="en-US" sz="2400" dirty="0" smtClean="0"/>
              <a:t>history</a:t>
            </a:r>
            <a:r>
              <a:rPr lang="tr-TR" sz="2400" dirty="0"/>
              <a:t> </a:t>
            </a:r>
            <a:r>
              <a:rPr lang="en-US" sz="2400" dirty="0" smtClean="0"/>
              <a:t>paper</a:t>
            </a:r>
            <a:r>
              <a:rPr lang="en-US" sz="2400" dirty="0"/>
              <a:t> was </a:t>
            </a:r>
            <a:r>
              <a:rPr lang="tr-TR" sz="2400" b="1" dirty="0" err="1" smtClean="0">
                <a:solidFill>
                  <a:srgbClr val="FF0000"/>
                </a:solidFill>
              </a:rPr>
              <a:t>terrific</a:t>
            </a:r>
            <a:r>
              <a:rPr lang="tr-TR" sz="2400" b="1" dirty="0" smtClean="0">
                <a:solidFill>
                  <a:srgbClr val="FF0000"/>
                </a:solidFill>
              </a:rPr>
              <a:t> / </a:t>
            </a:r>
            <a:r>
              <a:rPr lang="tr-TR" sz="2400" b="1" dirty="0" err="1" smtClean="0">
                <a:solidFill>
                  <a:srgbClr val="FF0000"/>
                </a:solidFill>
              </a:rPr>
              <a:t>impressive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0688" y="1175657"/>
            <a:ext cx="6782936" cy="290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6741994" y="4515571"/>
            <a:ext cx="2238234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ŞAHANE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953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06283" y="21166"/>
            <a:ext cx="6702702" cy="65573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SURF ON THE NET = BROWSE THE NET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2408" y="641275"/>
            <a:ext cx="6725264" cy="472757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 smtClean="0"/>
              <a:t>Spending</a:t>
            </a:r>
            <a:r>
              <a:rPr lang="tr-TR" dirty="0" smtClean="0"/>
              <a:t> time on internet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8893" y="1436915"/>
            <a:ext cx="6334606" cy="250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2006307" y="4133389"/>
            <a:ext cx="6985436" cy="472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 decided to spend the night </a:t>
            </a:r>
            <a:r>
              <a:rPr lang="en-US" sz="2400" b="1" dirty="0" smtClean="0">
                <a:solidFill>
                  <a:srgbClr val="FF0000"/>
                </a:solidFill>
              </a:rPr>
              <a:t>browsing</a:t>
            </a:r>
            <a:r>
              <a:rPr lang="tr-TR" sz="2400" b="1" dirty="0" smtClean="0">
                <a:solidFill>
                  <a:srgbClr val="FF0000"/>
                </a:solidFill>
              </a:rPr>
              <a:t> / </a:t>
            </a:r>
            <a:r>
              <a:rPr lang="tr-TR" sz="2400" b="1" dirty="0" err="1" smtClean="0">
                <a:solidFill>
                  <a:srgbClr val="FF0000"/>
                </a:solidFill>
              </a:rPr>
              <a:t>surfing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the Internet</a:t>
            </a:r>
            <a:r>
              <a:rPr lang="tr-TR" sz="2400" b="1" dirty="0" smtClean="0">
                <a:solidFill>
                  <a:srgbClr val="FF0000"/>
                </a:solidFill>
              </a:rPr>
              <a:t>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271749" y="4515571"/>
            <a:ext cx="4708479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İNTERNETTE GEZİNMEK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12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33046"/>
            <a:ext cx="6702702" cy="725349"/>
          </a:xfrm>
        </p:spPr>
        <p:txBody>
          <a:bodyPr/>
          <a:lstStyle/>
          <a:p>
            <a:r>
              <a:rPr lang="tr-TR" dirty="0" smtClean="0"/>
              <a:t>RIDICULOUS	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40676" y="689258"/>
            <a:ext cx="6994566" cy="593277"/>
          </a:xfrm>
        </p:spPr>
        <p:txBody>
          <a:bodyPr>
            <a:normAutofit/>
          </a:bodyPr>
          <a:lstStyle/>
          <a:p>
            <a:r>
              <a:rPr lang="tr-TR" sz="2400" b="1" dirty="0" err="1" smtClean="0"/>
              <a:t>Stupid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deserving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to</a:t>
            </a:r>
            <a:r>
              <a:rPr lang="tr-TR" sz="2400" b="1" dirty="0" smtClean="0"/>
              <a:t> be </a:t>
            </a:r>
            <a:r>
              <a:rPr lang="tr-TR" sz="2400" b="1" dirty="0" err="1" smtClean="0"/>
              <a:t>laughed</a:t>
            </a:r>
            <a:r>
              <a:rPr lang="tr-TR" sz="2400" b="1" dirty="0" smtClean="0"/>
              <a:t> at</a:t>
            </a:r>
            <a:endParaRPr lang="en-US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7164" y="1250188"/>
            <a:ext cx="6414448" cy="278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1886198" y="4202375"/>
            <a:ext cx="6994566" cy="725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smtClean="0"/>
              <a:t>Do</a:t>
            </a:r>
            <a:r>
              <a:rPr lang="en-US" sz="2400" dirty="0" err="1" smtClean="0"/>
              <a:t>n't</a:t>
            </a:r>
            <a:r>
              <a:rPr lang="en-US" sz="2400" dirty="0" smtClean="0"/>
              <a:t> </a:t>
            </a:r>
            <a:r>
              <a:rPr lang="en-US" sz="2400" dirty="0"/>
              <a:t>be so </a:t>
            </a:r>
            <a:r>
              <a:rPr lang="en-US" sz="2400" b="1" dirty="0">
                <a:solidFill>
                  <a:srgbClr val="FF0000"/>
                </a:solidFill>
              </a:rPr>
              <a:t>ridiculous</a:t>
            </a:r>
            <a:r>
              <a:rPr lang="en-US" sz="2400" dirty="0"/>
              <a:t>! </a:t>
            </a:r>
            <a:r>
              <a:rPr lang="en-US" sz="2400" dirty="0" smtClean="0"/>
              <a:t>I</a:t>
            </a:r>
            <a:r>
              <a:rPr lang="tr-TR" sz="2400" dirty="0" smtClean="0"/>
              <a:t> </a:t>
            </a:r>
            <a:r>
              <a:rPr lang="en-US" sz="2400" dirty="0" smtClean="0"/>
              <a:t>can't</a:t>
            </a:r>
            <a:r>
              <a:rPr lang="tr-TR" sz="2400" dirty="0"/>
              <a:t> </a:t>
            </a:r>
            <a:r>
              <a:rPr lang="en-US" sz="2400" dirty="0" smtClean="0"/>
              <a:t>possibly</a:t>
            </a:r>
            <a:r>
              <a:rPr lang="tr-TR" sz="2400" dirty="0"/>
              <a:t> </a:t>
            </a:r>
            <a:r>
              <a:rPr lang="en-US" sz="2400" dirty="0" smtClean="0"/>
              <a:t>afford</a:t>
            </a:r>
            <a:r>
              <a:rPr lang="tr-TR" sz="2400" dirty="0"/>
              <a:t> </a:t>
            </a:r>
            <a:r>
              <a:rPr lang="en-US" sz="2400" dirty="0" smtClean="0"/>
              <a:t>to</a:t>
            </a:r>
            <a:r>
              <a:rPr lang="tr-TR" sz="2400" dirty="0"/>
              <a:t> </a:t>
            </a:r>
            <a:r>
              <a:rPr lang="en-US" sz="2400" dirty="0" smtClean="0"/>
              <a:t>stay</a:t>
            </a:r>
            <a:r>
              <a:rPr lang="tr-TR" sz="2400" dirty="0"/>
              <a:t> </a:t>
            </a:r>
            <a:r>
              <a:rPr lang="en-US" sz="2400" dirty="0" smtClean="0"/>
              <a:t>in</a:t>
            </a:r>
            <a:r>
              <a:rPr lang="tr-TR" sz="2400" dirty="0" smtClean="0"/>
              <a:t> </a:t>
            </a:r>
            <a:r>
              <a:rPr lang="en-US" sz="2400" dirty="0" smtClean="0"/>
              <a:t>a</a:t>
            </a:r>
            <a:r>
              <a:rPr lang="tr-TR" sz="2400" dirty="0"/>
              <a:t> </a:t>
            </a:r>
            <a:r>
              <a:rPr lang="en-US" sz="2400" dirty="0" smtClean="0"/>
              <a:t>hotel</a:t>
            </a:r>
            <a:r>
              <a:rPr lang="en-US" sz="2400" dirty="0"/>
              <a:t> like that.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5076967" y="4515571"/>
            <a:ext cx="3903261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GÜLÜNÇ - SAÇMA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095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9296"/>
            <a:ext cx="6702702" cy="725349"/>
          </a:xfrm>
        </p:spPr>
        <p:txBody>
          <a:bodyPr/>
          <a:lstStyle/>
          <a:p>
            <a:r>
              <a:rPr lang="tr-TR" dirty="0" smtClean="0"/>
              <a:t>PREPARE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6787" y="605642"/>
            <a:ext cx="6951553" cy="534389"/>
          </a:xfrm>
        </p:spPr>
        <p:txBody>
          <a:bodyPr>
            <a:normAutofit/>
          </a:bodyPr>
          <a:lstStyle/>
          <a:p>
            <a:r>
              <a:rPr lang="tr-TR" b="1" dirty="0" err="1" smtClean="0"/>
              <a:t>To</a:t>
            </a:r>
            <a:r>
              <a:rPr lang="tr-TR" b="1" dirty="0" smtClean="0"/>
              <a:t> </a:t>
            </a:r>
            <a:r>
              <a:rPr lang="tr-TR" b="1" dirty="0" err="1" smtClean="0"/>
              <a:t>make</a:t>
            </a:r>
            <a:r>
              <a:rPr lang="tr-TR" b="1" dirty="0" smtClean="0"/>
              <a:t> </a:t>
            </a:r>
            <a:r>
              <a:rPr lang="tr-TR" b="1" dirty="0" err="1" smtClean="0"/>
              <a:t>something</a:t>
            </a:r>
            <a:r>
              <a:rPr lang="tr-TR" b="1" dirty="0" smtClean="0"/>
              <a:t> </a:t>
            </a:r>
            <a:r>
              <a:rPr lang="tr-TR" b="1" dirty="0" err="1" smtClean="0"/>
              <a:t>or</a:t>
            </a:r>
            <a:r>
              <a:rPr lang="tr-TR" b="1" dirty="0" smtClean="0"/>
              <a:t> </a:t>
            </a:r>
            <a:r>
              <a:rPr lang="tr-TR" b="1" dirty="0" err="1" smtClean="0"/>
              <a:t>someone</a:t>
            </a:r>
            <a:r>
              <a:rPr lang="tr-TR" b="1" dirty="0" smtClean="0"/>
              <a:t> </a:t>
            </a:r>
            <a:r>
              <a:rPr lang="tr-TR" b="1" dirty="0" err="1" smtClean="0"/>
              <a:t>ready</a:t>
            </a:r>
            <a:endParaRPr lang="en-US" b="1" dirty="0"/>
          </a:p>
        </p:txBody>
      </p:sp>
      <p:pic>
        <p:nvPicPr>
          <p:cNvPr id="9220" name="Picture 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7368" y="1239405"/>
            <a:ext cx="6141413" cy="281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İçerik Yer Tutucusu 2"/>
          <p:cNvSpPr txBox="1">
            <a:spLocks/>
          </p:cNvSpPr>
          <p:nvPr/>
        </p:nvSpPr>
        <p:spPr>
          <a:xfrm>
            <a:off x="1911927" y="4090934"/>
            <a:ext cx="6875813" cy="5343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Have</a:t>
            </a:r>
            <a:r>
              <a:rPr lang="tr-TR" sz="2400" dirty="0" smtClean="0"/>
              <a:t> </a:t>
            </a:r>
            <a:r>
              <a:rPr lang="tr-TR" sz="2400" dirty="0" err="1" smtClean="0"/>
              <a:t>you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prepared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for</a:t>
            </a:r>
            <a:r>
              <a:rPr lang="tr-TR" sz="2400" dirty="0" smtClean="0"/>
              <a:t> </a:t>
            </a:r>
            <a:r>
              <a:rPr lang="tr-TR" sz="2400" dirty="0" err="1" smtClean="0"/>
              <a:t>your</a:t>
            </a:r>
            <a:r>
              <a:rPr lang="tr-TR" sz="2400" dirty="0" smtClean="0"/>
              <a:t> </a:t>
            </a:r>
            <a:r>
              <a:rPr lang="tr-TR" sz="2400" dirty="0" err="1" smtClean="0"/>
              <a:t>interview</a:t>
            </a:r>
            <a:r>
              <a:rPr lang="tr-TR" sz="2400" dirty="0" smtClean="0"/>
              <a:t>?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059606" y="4515571"/>
            <a:ext cx="2920622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HAZIRLAMAK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543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33046"/>
            <a:ext cx="6702702" cy="725349"/>
          </a:xfrm>
        </p:spPr>
        <p:txBody>
          <a:bodyPr/>
          <a:lstStyle/>
          <a:p>
            <a:r>
              <a:rPr lang="tr-TR" dirty="0" smtClean="0"/>
              <a:t>PAY ATTENTION = FOCUS ON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6786" y="653634"/>
            <a:ext cx="6869667" cy="522024"/>
          </a:xfrm>
        </p:spPr>
        <p:txBody>
          <a:bodyPr>
            <a:normAutofit fontScale="92500"/>
          </a:bodyPr>
          <a:lstStyle/>
          <a:p>
            <a:r>
              <a:rPr lang="tr-TR" b="1" dirty="0" err="1" smtClean="0"/>
              <a:t>To</a:t>
            </a:r>
            <a:r>
              <a:rPr lang="tr-TR" b="1" dirty="0" smtClean="0"/>
              <a:t> </a:t>
            </a:r>
            <a:r>
              <a:rPr lang="tr-TR" b="1" dirty="0" err="1" smtClean="0"/>
              <a:t>watch</a:t>
            </a:r>
            <a:r>
              <a:rPr lang="tr-TR" b="1" dirty="0" smtClean="0"/>
              <a:t>, listen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think</a:t>
            </a:r>
            <a:r>
              <a:rPr lang="tr-TR" b="1" dirty="0" smtClean="0"/>
              <a:t> </a:t>
            </a:r>
            <a:r>
              <a:rPr lang="tr-TR" b="1" dirty="0" err="1" smtClean="0"/>
              <a:t>something</a:t>
            </a:r>
            <a:r>
              <a:rPr lang="tr-TR" b="1" dirty="0" smtClean="0"/>
              <a:t> </a:t>
            </a:r>
            <a:r>
              <a:rPr lang="tr-TR" b="1" dirty="0" err="1" smtClean="0"/>
              <a:t>carefully</a:t>
            </a:r>
            <a:endParaRPr lang="en-US" b="1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913768" y="4178872"/>
            <a:ext cx="6725264" cy="52202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Y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/>
              <a:t>weren't </a:t>
            </a:r>
            <a:r>
              <a:rPr lang="en-US" b="1" dirty="0">
                <a:solidFill>
                  <a:srgbClr val="FF0000"/>
                </a:solidFill>
              </a:rPr>
              <a:t>paying attention</a:t>
            </a:r>
            <a:r>
              <a:rPr lang="en-US" dirty="0"/>
              <a:t> to what I was saying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8107" y="1392069"/>
            <a:ext cx="6632812" cy="274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5540991" y="4515571"/>
            <a:ext cx="3439237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ODAKLANMAK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688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42"/>
          <a:stretch/>
        </p:blipFill>
        <p:spPr>
          <a:xfrm>
            <a:off x="1733266" y="0"/>
            <a:ext cx="7410734" cy="5143500"/>
          </a:xfrm>
        </p:spPr>
      </p:pic>
    </p:spTree>
    <p:extLst>
      <p:ext uri="{BB962C8B-B14F-4D97-AF65-F5344CB8AC3E}">
        <p14:creationId xmlns:p14="http://schemas.microsoft.com/office/powerpoint/2010/main" val="330846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59793" y="0"/>
            <a:ext cx="7384207" cy="725349"/>
          </a:xfrm>
        </p:spPr>
        <p:txBody>
          <a:bodyPr>
            <a:normAutofit/>
          </a:bodyPr>
          <a:lstStyle/>
          <a:p>
            <a:r>
              <a:rPr lang="tr-TR" dirty="0" smtClean="0"/>
              <a:t>INTERESTED IN = KEEN ON = FOND OF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23957" y="687122"/>
            <a:ext cx="7156270" cy="500234"/>
          </a:xfrm>
        </p:spPr>
        <p:txBody>
          <a:bodyPr>
            <a:normAutofit lnSpcReduction="10000"/>
          </a:bodyPr>
          <a:lstStyle/>
          <a:p>
            <a:r>
              <a:rPr lang="tr-TR" dirty="0" err="1" smtClean="0"/>
              <a:t>Wanting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give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attention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something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5403" y="1338452"/>
            <a:ext cx="6250675" cy="257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1759792" y="3937558"/>
            <a:ext cx="7384208" cy="932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They</a:t>
            </a:r>
            <a:r>
              <a:rPr lang="tr-TR" sz="2400" dirty="0" smtClean="0"/>
              <a:t> </a:t>
            </a:r>
            <a:r>
              <a:rPr lang="tr-TR" sz="2400" dirty="0" err="1" smtClean="0"/>
              <a:t>were</a:t>
            </a:r>
            <a:r>
              <a:rPr lang="tr-TR" sz="2400" dirty="0" smtClean="0"/>
              <a:t> not </a:t>
            </a:r>
            <a:r>
              <a:rPr lang="tr-TR" sz="2400" b="1" dirty="0" err="1" smtClean="0">
                <a:solidFill>
                  <a:srgbClr val="FF0000"/>
                </a:solidFill>
              </a:rPr>
              <a:t>interested</a:t>
            </a:r>
            <a:r>
              <a:rPr lang="tr-TR" sz="2400" b="1" dirty="0" smtClean="0">
                <a:solidFill>
                  <a:srgbClr val="FF0000"/>
                </a:solidFill>
              </a:rPr>
              <a:t> in /  </a:t>
            </a:r>
            <a:r>
              <a:rPr lang="tr-TR" sz="2400" b="1" dirty="0" err="1" smtClean="0">
                <a:solidFill>
                  <a:srgbClr val="FF0000"/>
                </a:solidFill>
              </a:rPr>
              <a:t>fond</a:t>
            </a:r>
            <a:r>
              <a:rPr lang="tr-TR" sz="2400" b="1" dirty="0" smtClean="0">
                <a:solidFill>
                  <a:srgbClr val="FF0000"/>
                </a:solidFill>
              </a:rPr>
              <a:t> of / </a:t>
            </a:r>
            <a:r>
              <a:rPr lang="tr-TR" sz="2400" b="1" dirty="0" err="1" smtClean="0">
                <a:solidFill>
                  <a:srgbClr val="FF0000"/>
                </a:solidFill>
              </a:rPr>
              <a:t>keen</a:t>
            </a:r>
            <a:r>
              <a:rPr lang="tr-TR" sz="2400" b="1" dirty="0" smtClean="0">
                <a:solidFill>
                  <a:srgbClr val="FF0000"/>
                </a:solidFill>
              </a:rPr>
              <a:t> on </a:t>
            </a:r>
            <a:r>
              <a:rPr lang="tr-TR" sz="2400" dirty="0" err="1" smtClean="0"/>
              <a:t>romance</a:t>
            </a:r>
            <a:r>
              <a:rPr lang="tr-TR" sz="2400" dirty="0" smtClean="0"/>
              <a:t> </a:t>
            </a:r>
            <a:r>
              <a:rPr lang="tr-TR" sz="2400" dirty="0" err="1" smtClean="0"/>
              <a:t>movies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5793485" y="4515571"/>
            <a:ext cx="3254981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İLGİLİ OLMAK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775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6"/>
          <a:stretch/>
        </p:blipFill>
        <p:spPr>
          <a:xfrm>
            <a:off x="2654241" y="0"/>
            <a:ext cx="4947561" cy="5143499"/>
          </a:xfrm>
        </p:spPr>
      </p:pic>
    </p:spTree>
    <p:extLst>
      <p:ext uri="{BB962C8B-B14F-4D97-AF65-F5344CB8AC3E}">
        <p14:creationId xmlns:p14="http://schemas.microsoft.com/office/powerpoint/2010/main" val="93458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31438"/>
            <a:ext cx="6702702" cy="725349"/>
          </a:xfrm>
        </p:spPr>
        <p:txBody>
          <a:bodyPr/>
          <a:lstStyle/>
          <a:p>
            <a:r>
              <a:rPr lang="tr-TR" dirty="0" smtClean="0"/>
              <a:t>IN A HURRY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6787" y="782650"/>
            <a:ext cx="6725264" cy="568473"/>
          </a:xfrm>
        </p:spPr>
        <p:txBody>
          <a:bodyPr/>
          <a:lstStyle/>
          <a:p>
            <a:r>
              <a:rPr lang="tr-TR" b="1" dirty="0" err="1" smtClean="0"/>
              <a:t>To</a:t>
            </a:r>
            <a:r>
              <a:rPr lang="tr-TR" b="1" dirty="0" smtClean="0"/>
              <a:t> </a:t>
            </a:r>
            <a:r>
              <a:rPr lang="tr-TR" b="1" dirty="0" err="1" smtClean="0"/>
              <a:t>move</a:t>
            </a:r>
            <a:r>
              <a:rPr lang="tr-TR" b="1" dirty="0" smtClean="0"/>
              <a:t> </a:t>
            </a:r>
            <a:r>
              <a:rPr lang="tr-TR" b="1" dirty="0" err="1" smtClean="0"/>
              <a:t>or</a:t>
            </a:r>
            <a:r>
              <a:rPr lang="tr-TR" b="1" dirty="0" smtClean="0"/>
              <a:t> do </a:t>
            </a:r>
            <a:r>
              <a:rPr lang="tr-TR" b="1" dirty="0" err="1" smtClean="0"/>
              <a:t>things</a:t>
            </a:r>
            <a:r>
              <a:rPr lang="tr-TR" b="1" dirty="0" smtClean="0"/>
              <a:t> </a:t>
            </a:r>
            <a:r>
              <a:rPr lang="tr-TR" b="1" dirty="0" err="1" smtClean="0"/>
              <a:t>quickly</a:t>
            </a:r>
            <a:endParaRPr lang="en-US" b="1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935414" y="4210516"/>
            <a:ext cx="6725264" cy="56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We</a:t>
            </a:r>
            <a:r>
              <a:rPr lang="tr-TR" sz="2400" dirty="0" smtClean="0"/>
              <a:t> </a:t>
            </a:r>
            <a:r>
              <a:rPr lang="tr-TR" sz="2400" dirty="0" err="1" smtClean="0"/>
              <a:t>forgot</a:t>
            </a:r>
            <a:r>
              <a:rPr lang="tr-TR" sz="2400" dirty="0" smtClean="0"/>
              <a:t> </a:t>
            </a:r>
            <a:r>
              <a:rPr lang="tr-TR" sz="2400" dirty="0" err="1" smtClean="0"/>
              <a:t>our</a:t>
            </a:r>
            <a:r>
              <a:rPr lang="tr-TR" sz="2400" dirty="0" smtClean="0"/>
              <a:t> </a:t>
            </a:r>
            <a:r>
              <a:rPr lang="tr-TR" sz="2400" dirty="0" err="1" smtClean="0"/>
              <a:t>tickets</a:t>
            </a:r>
            <a:r>
              <a:rPr lang="tr-TR" sz="2400" dirty="0" smtClean="0"/>
              <a:t> </a:t>
            </a:r>
            <a:r>
              <a:rPr lang="tr-TR" sz="2400" dirty="0" err="1" smtClean="0"/>
              <a:t>because</a:t>
            </a:r>
            <a:r>
              <a:rPr lang="tr-TR" sz="2400" dirty="0" smtClean="0"/>
              <a:t> I </a:t>
            </a:r>
            <a:r>
              <a:rPr lang="tr-TR" sz="2400" dirty="0" err="1" smtClean="0"/>
              <a:t>left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house</a:t>
            </a:r>
            <a:r>
              <a:rPr lang="tr-TR" sz="2400" dirty="0" smtClean="0"/>
              <a:t> </a:t>
            </a:r>
            <a:r>
              <a:rPr lang="tr-TR" sz="2400" b="1" dirty="0" smtClean="0">
                <a:solidFill>
                  <a:srgbClr val="FF0000"/>
                </a:solidFill>
              </a:rPr>
              <a:t>in a </a:t>
            </a:r>
            <a:r>
              <a:rPr lang="tr-TR" sz="2400" b="1" dirty="0" err="1" smtClean="0">
                <a:solidFill>
                  <a:srgbClr val="FF0000"/>
                </a:solidFill>
              </a:rPr>
              <a:t>hurry</a:t>
            </a:r>
            <a:r>
              <a:rPr lang="tr-TR" sz="2400" b="1" dirty="0" smtClean="0">
                <a:solidFill>
                  <a:srgbClr val="FF0000"/>
                </a:solidFill>
              </a:rPr>
              <a:t>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4460" y="1309447"/>
            <a:ext cx="6586218" cy="281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6523630" y="4515571"/>
            <a:ext cx="2456598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ACELE İLE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412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140622"/>
            <a:ext cx="6702702" cy="725349"/>
          </a:xfrm>
        </p:spPr>
        <p:txBody>
          <a:bodyPr/>
          <a:lstStyle/>
          <a:p>
            <a:r>
              <a:rPr lang="tr-TR" dirty="0" smtClean="0"/>
              <a:t>FEED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6787" y="864539"/>
            <a:ext cx="6725264" cy="513882"/>
          </a:xfrm>
        </p:spPr>
        <p:txBody>
          <a:bodyPr>
            <a:normAutofit fontScale="92500"/>
          </a:bodyPr>
          <a:lstStyle/>
          <a:p>
            <a:r>
              <a:rPr lang="tr-TR" b="1" dirty="0" err="1" smtClean="0"/>
              <a:t>To</a:t>
            </a:r>
            <a:r>
              <a:rPr lang="tr-TR" b="1" dirty="0" smtClean="0"/>
              <a:t> </a:t>
            </a:r>
            <a:r>
              <a:rPr lang="tr-TR" b="1" dirty="0" err="1" smtClean="0"/>
              <a:t>give</a:t>
            </a:r>
            <a:r>
              <a:rPr lang="tr-TR" b="1" dirty="0" smtClean="0"/>
              <a:t> </a:t>
            </a:r>
            <a:r>
              <a:rPr lang="tr-TR" b="1" dirty="0" err="1" smtClean="0"/>
              <a:t>food</a:t>
            </a:r>
            <a:r>
              <a:rPr lang="tr-TR" b="1" dirty="0" smtClean="0"/>
              <a:t> </a:t>
            </a:r>
            <a:r>
              <a:rPr lang="tr-TR" b="1" dirty="0" err="1" smtClean="0"/>
              <a:t>to</a:t>
            </a:r>
            <a:r>
              <a:rPr lang="tr-TR" b="1" dirty="0" smtClean="0"/>
              <a:t> an </a:t>
            </a:r>
            <a:r>
              <a:rPr lang="tr-TR" b="1" dirty="0" err="1" smtClean="0"/>
              <a:t>animal</a:t>
            </a:r>
            <a:r>
              <a:rPr lang="tr-TR" b="1" dirty="0" smtClean="0"/>
              <a:t>, </a:t>
            </a:r>
            <a:r>
              <a:rPr lang="tr-TR" b="1" dirty="0" err="1" smtClean="0"/>
              <a:t>person</a:t>
            </a:r>
            <a:r>
              <a:rPr lang="tr-TR" b="1" dirty="0" smtClean="0"/>
              <a:t> </a:t>
            </a:r>
            <a:r>
              <a:rPr lang="tr-TR" b="1" dirty="0" err="1" smtClean="0"/>
              <a:t>or</a:t>
            </a:r>
            <a:r>
              <a:rPr lang="tr-TR" b="1" dirty="0" smtClean="0"/>
              <a:t> a </a:t>
            </a:r>
            <a:r>
              <a:rPr lang="tr-TR" b="1" dirty="0" err="1" smtClean="0"/>
              <a:t>group</a:t>
            </a:r>
            <a:r>
              <a:rPr lang="tr-TR" b="1" dirty="0" smtClean="0"/>
              <a:t>.</a:t>
            </a:r>
            <a:endParaRPr lang="en-US" b="1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935414" y="4189863"/>
            <a:ext cx="6725264" cy="684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smtClean="0"/>
              <a:t>How </a:t>
            </a:r>
            <a:r>
              <a:rPr lang="tr-TR" sz="2400" dirty="0" err="1" smtClean="0"/>
              <a:t>often</a:t>
            </a:r>
            <a:r>
              <a:rPr lang="tr-TR" sz="2400" dirty="0" smtClean="0"/>
              <a:t> do </a:t>
            </a:r>
            <a:r>
              <a:rPr lang="tr-TR" sz="2400" dirty="0" err="1" smtClean="0"/>
              <a:t>you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feed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your</a:t>
            </a:r>
            <a:r>
              <a:rPr lang="tr-TR" sz="2400" dirty="0" smtClean="0"/>
              <a:t> </a:t>
            </a:r>
            <a:r>
              <a:rPr lang="tr-TR" sz="2400" dirty="0" err="1" smtClean="0"/>
              <a:t>pets</a:t>
            </a:r>
            <a:r>
              <a:rPr lang="tr-TR" sz="2400" dirty="0" smtClean="0"/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2824" y="1382855"/>
            <a:ext cx="5759355" cy="243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6496334" y="4515571"/>
            <a:ext cx="2483894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BESLEMEK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20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844602" y="0"/>
            <a:ext cx="6702702" cy="725349"/>
          </a:xfrm>
        </p:spPr>
        <p:txBody>
          <a:bodyPr/>
          <a:lstStyle/>
          <a:p>
            <a:r>
              <a:rPr lang="tr-TR" dirty="0" smtClean="0"/>
              <a:t>CAN’T STAND</a:t>
            </a:r>
            <a:endParaRPr lang="en-US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810309" y="682388"/>
            <a:ext cx="7128974" cy="6414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 err="1" smtClean="0"/>
              <a:t>To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find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something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unbearable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annoying</a:t>
            </a:r>
            <a:r>
              <a:rPr lang="tr-TR" sz="2400" b="1" dirty="0" smtClean="0"/>
              <a:t>.</a:t>
            </a:r>
            <a:endParaRPr lang="en-US" sz="24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4279" y="1494431"/>
            <a:ext cx="6922994" cy="255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İçerik Yer Tutucusu 4"/>
          <p:cNvSpPr txBox="1">
            <a:spLocks/>
          </p:cNvSpPr>
          <p:nvPr/>
        </p:nvSpPr>
        <p:spPr>
          <a:xfrm>
            <a:off x="1784278" y="4055655"/>
            <a:ext cx="7359721" cy="6414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sz="2400" dirty="0" err="1" smtClean="0"/>
              <a:t>Alex</a:t>
            </a:r>
            <a:r>
              <a:rPr lang="tr-TR" sz="2400" dirty="0" smtClean="0"/>
              <a:t> is not </a:t>
            </a:r>
            <a:r>
              <a:rPr lang="tr-TR" sz="2400" dirty="0" err="1" smtClean="0"/>
              <a:t>fond</a:t>
            </a:r>
            <a:r>
              <a:rPr lang="tr-TR" sz="2400" dirty="0"/>
              <a:t> </a:t>
            </a:r>
            <a:r>
              <a:rPr lang="tr-TR" sz="2400" dirty="0" smtClean="0"/>
              <a:t>of opera. He </a:t>
            </a:r>
            <a:r>
              <a:rPr lang="tr-TR" sz="2400" b="1" dirty="0" err="1" smtClean="0">
                <a:solidFill>
                  <a:srgbClr val="FF0000"/>
                </a:solidFill>
              </a:rPr>
              <a:t>can’t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stand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listening</a:t>
            </a:r>
            <a:r>
              <a:rPr lang="tr-TR" sz="2400" dirty="0" smtClean="0"/>
              <a:t> it.</a:t>
            </a:r>
            <a:endParaRPr lang="en-US" sz="2400" dirty="0"/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5179325" y="4515571"/>
            <a:ext cx="3800903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KATLANAMAMAK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063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26489" y="0"/>
            <a:ext cx="6702702" cy="725349"/>
          </a:xfrm>
        </p:spPr>
        <p:txBody>
          <a:bodyPr/>
          <a:lstStyle/>
          <a:p>
            <a:r>
              <a:rPr lang="tr-TR" dirty="0" smtClean="0"/>
              <a:t>ARCHERY</a:t>
            </a:r>
            <a:endParaRPr lang="en-US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864901" y="632531"/>
            <a:ext cx="6725264" cy="45929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A </a:t>
            </a:r>
            <a:r>
              <a:rPr lang="tr-TR" sz="2400" dirty="0" err="1" smtClean="0"/>
              <a:t>type</a:t>
            </a:r>
            <a:r>
              <a:rPr lang="tr-TR" sz="2400" dirty="0" smtClean="0"/>
              <a:t> of </a:t>
            </a:r>
            <a:r>
              <a:rPr lang="tr-TR" sz="2400" dirty="0" err="1" smtClean="0"/>
              <a:t>sports</a:t>
            </a:r>
            <a:r>
              <a:rPr lang="tr-TR" sz="2400" dirty="0" smtClean="0"/>
              <a:t> </a:t>
            </a:r>
            <a:r>
              <a:rPr lang="tr-TR" sz="2400" dirty="0" err="1" smtClean="0"/>
              <a:t>shooting</a:t>
            </a:r>
            <a:r>
              <a:rPr lang="tr-TR" sz="2400" dirty="0" smtClean="0"/>
              <a:t> </a:t>
            </a:r>
            <a:r>
              <a:rPr lang="tr-TR" sz="2400" dirty="0" err="1" smtClean="0"/>
              <a:t>arrows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6" name="İçerik Yer Tutucusu 4"/>
          <p:cNvSpPr txBox="1">
            <a:spLocks/>
          </p:cNvSpPr>
          <p:nvPr/>
        </p:nvSpPr>
        <p:spPr>
          <a:xfrm>
            <a:off x="1785289" y="4169571"/>
            <a:ext cx="7208586" cy="459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Thompson is a sports </a:t>
            </a:r>
            <a:r>
              <a:rPr lang="en-US" sz="2400" b="1" dirty="0">
                <a:solidFill>
                  <a:srgbClr val="FF0000"/>
                </a:solidFill>
              </a:rPr>
              <a:t>freak</a:t>
            </a:r>
            <a:r>
              <a:rPr lang="en-US" sz="2400" dirty="0"/>
              <a:t>, with </a:t>
            </a:r>
            <a:r>
              <a:rPr lang="en-US" sz="2400" b="1" dirty="0">
                <a:solidFill>
                  <a:srgbClr val="FF0000"/>
                </a:solidFill>
              </a:rPr>
              <a:t>archery</a:t>
            </a:r>
            <a:r>
              <a:rPr lang="en-US" sz="2400" dirty="0"/>
              <a:t>, cricket and scuba diving among his </a:t>
            </a:r>
            <a:r>
              <a:rPr lang="en-US" sz="2400" dirty="0" smtClean="0"/>
              <a:t>passions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15362" name="Picture 2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0687" y="1078173"/>
            <a:ext cx="6246715" cy="31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6974008" y="4515571"/>
            <a:ext cx="2115404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OKÇULUK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093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899193" y="0"/>
            <a:ext cx="6702702" cy="725349"/>
          </a:xfrm>
        </p:spPr>
        <p:txBody>
          <a:bodyPr/>
          <a:lstStyle/>
          <a:p>
            <a:r>
              <a:rPr lang="tr-TR" dirty="0" smtClean="0"/>
              <a:t>COMPASS	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10308" y="696037"/>
            <a:ext cx="7128975" cy="477671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 </a:t>
            </a:r>
            <a:r>
              <a:rPr lang="tr-TR" b="1" dirty="0" smtClean="0"/>
              <a:t>An </a:t>
            </a:r>
            <a:r>
              <a:rPr lang="tr-TR" b="1" dirty="0" err="1" smtClean="0"/>
              <a:t>instrument</a:t>
            </a:r>
            <a:r>
              <a:rPr lang="tr-TR" b="1" dirty="0" smtClean="0"/>
              <a:t> </a:t>
            </a:r>
            <a:r>
              <a:rPr lang="tr-TR" b="1" dirty="0" err="1" smtClean="0"/>
              <a:t>to</a:t>
            </a:r>
            <a:r>
              <a:rPr lang="tr-TR" b="1" dirty="0" smtClean="0"/>
              <a:t> </a:t>
            </a:r>
            <a:r>
              <a:rPr lang="tr-TR" b="1" dirty="0" err="1" smtClean="0"/>
              <a:t>find</a:t>
            </a:r>
            <a:r>
              <a:rPr lang="tr-TR" b="1" dirty="0" smtClean="0"/>
              <a:t> </a:t>
            </a:r>
            <a:r>
              <a:rPr lang="tr-TR" b="1" dirty="0" err="1" smtClean="0"/>
              <a:t>direction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points</a:t>
            </a:r>
            <a:r>
              <a:rPr lang="tr-TR" b="1" dirty="0" smtClean="0"/>
              <a:t> </a:t>
            </a:r>
            <a:r>
              <a:rPr lang="tr-TR" b="1" dirty="0" err="1" smtClean="0"/>
              <a:t>north</a:t>
            </a:r>
            <a:r>
              <a:rPr lang="tr-TR" b="1" dirty="0" smtClean="0"/>
              <a:t>.</a:t>
            </a:r>
            <a:endParaRPr lang="en-US" b="1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717049" y="4274020"/>
            <a:ext cx="7426951" cy="47767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/>
              <a:t>Each</a:t>
            </a:r>
            <a:r>
              <a:rPr lang="tr-TR" dirty="0" smtClean="0"/>
              <a:t> </a:t>
            </a:r>
            <a:r>
              <a:rPr lang="tr-TR" dirty="0" err="1" smtClean="0"/>
              <a:t>player</a:t>
            </a:r>
            <a:r>
              <a:rPr lang="tr-TR" dirty="0" smtClean="0"/>
              <a:t> </a:t>
            </a:r>
            <a:r>
              <a:rPr lang="tr-TR" dirty="0" err="1" smtClean="0"/>
              <a:t>must</a:t>
            </a:r>
            <a:r>
              <a:rPr lang="tr-TR" dirty="0" smtClean="0"/>
              <a:t> be </a:t>
            </a:r>
            <a:r>
              <a:rPr lang="tr-TR" dirty="0" err="1" smtClean="0"/>
              <a:t>equipped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a </a:t>
            </a:r>
            <a:r>
              <a:rPr lang="tr-TR" b="1" dirty="0" err="1" smtClean="0">
                <a:solidFill>
                  <a:srgbClr val="FF0000"/>
                </a:solidFill>
              </a:rPr>
              <a:t>compass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map</a:t>
            </a:r>
            <a:r>
              <a:rPr lang="tr-TR" dirty="0" smtClean="0"/>
              <a:t>. 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6596" y="1174750"/>
            <a:ext cx="4981433" cy="306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7079776" y="4515571"/>
            <a:ext cx="1900452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PUSULA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867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26488" y="0"/>
            <a:ext cx="6702702" cy="725349"/>
          </a:xfrm>
        </p:spPr>
        <p:txBody>
          <a:bodyPr/>
          <a:lstStyle/>
          <a:p>
            <a:r>
              <a:rPr lang="tr-TR" dirty="0" smtClean="0"/>
              <a:t>COUNTRYSIDE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05844" y="782656"/>
            <a:ext cx="6023505" cy="554826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land</a:t>
            </a:r>
            <a:r>
              <a:rPr lang="tr-TR" sz="2400" dirty="0" smtClean="0"/>
              <a:t> of </a:t>
            </a:r>
            <a:r>
              <a:rPr lang="tr-TR" sz="2400" dirty="0" err="1" smtClean="0"/>
              <a:t>rural</a:t>
            </a:r>
            <a:r>
              <a:rPr lang="tr-TR" sz="2400" dirty="0" smtClean="0"/>
              <a:t> </a:t>
            </a:r>
            <a:r>
              <a:rPr lang="tr-TR" sz="2400" dirty="0" err="1" smtClean="0"/>
              <a:t>area</a:t>
            </a:r>
            <a:endParaRPr lang="en-US" sz="24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812584" y="4258098"/>
            <a:ext cx="6725264" cy="698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It's easy to spend whole fascinating days exploring the </a:t>
            </a:r>
            <a:r>
              <a:rPr lang="en-US" sz="2400" b="1" dirty="0" smtClean="0">
                <a:solidFill>
                  <a:srgbClr val="FF0000"/>
                </a:solidFill>
              </a:rPr>
              <a:t>countryside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9884" y="1378417"/>
            <a:ext cx="6430664" cy="275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6209735" y="4570163"/>
            <a:ext cx="2906974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KIRSAL ALAN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317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40137" y="0"/>
            <a:ext cx="6702702" cy="725349"/>
          </a:xfrm>
        </p:spPr>
        <p:txBody>
          <a:bodyPr/>
          <a:lstStyle/>
          <a:p>
            <a:r>
              <a:rPr lang="tr-TR" dirty="0" smtClean="0"/>
              <a:t>FIT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05844" y="4176213"/>
            <a:ext cx="6725264" cy="689703"/>
          </a:xfrm>
        </p:spPr>
        <p:txBody>
          <a:bodyPr>
            <a:noAutofit/>
          </a:bodyPr>
          <a:lstStyle/>
          <a:p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clothes</a:t>
            </a:r>
            <a:r>
              <a:rPr lang="tr-TR" sz="2400" dirty="0" smtClean="0"/>
              <a:t> </a:t>
            </a:r>
            <a:r>
              <a:rPr lang="tr-TR" sz="2400" dirty="0" err="1" smtClean="0"/>
              <a:t>didn’t</a:t>
            </a:r>
            <a:r>
              <a:rPr lang="tr-TR" sz="2400" dirty="0" smtClean="0"/>
              <a:t> fit me, I </a:t>
            </a:r>
            <a:r>
              <a:rPr lang="tr-TR" sz="2400" dirty="0" err="1" smtClean="0"/>
              <a:t>need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change</a:t>
            </a:r>
            <a:r>
              <a:rPr lang="tr-TR" sz="2400" dirty="0" smtClean="0"/>
              <a:t> </a:t>
            </a:r>
            <a:r>
              <a:rPr lang="tr-TR" sz="2400" dirty="0" err="1" smtClean="0"/>
              <a:t>them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905844" y="755360"/>
            <a:ext cx="6725264" cy="459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Suitable</a:t>
            </a:r>
            <a:r>
              <a:rPr lang="tr-TR" sz="2400" dirty="0" smtClean="0"/>
              <a:t>, </a:t>
            </a:r>
            <a:r>
              <a:rPr lang="tr-TR" sz="2400" dirty="0" err="1" smtClean="0"/>
              <a:t>standard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meet</a:t>
            </a:r>
            <a:r>
              <a:rPr lang="tr-TR" sz="2400" dirty="0" smtClean="0"/>
              <a:t> </a:t>
            </a:r>
            <a:r>
              <a:rPr lang="tr-TR" sz="2400" dirty="0" err="1" smtClean="0"/>
              <a:t>required</a:t>
            </a:r>
            <a:r>
              <a:rPr lang="tr-TR" sz="2400" dirty="0"/>
              <a:t> </a:t>
            </a:r>
            <a:r>
              <a:rPr lang="tr-TR" sz="2400" dirty="0" err="1" smtClean="0"/>
              <a:t>purposes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6221" y="1286526"/>
            <a:ext cx="6318913" cy="289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7079776" y="4515571"/>
            <a:ext cx="1900452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654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12840" y="0"/>
            <a:ext cx="6702702" cy="725349"/>
          </a:xfrm>
        </p:spPr>
        <p:txBody>
          <a:bodyPr/>
          <a:lstStyle/>
          <a:p>
            <a:r>
              <a:rPr lang="tr-TR" dirty="0" smtClean="0"/>
              <a:t>FRESH SQUEEZED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05844" y="673472"/>
            <a:ext cx="5655016" cy="459291"/>
          </a:xfrm>
        </p:spPr>
        <p:txBody>
          <a:bodyPr>
            <a:normAutofit/>
          </a:bodyPr>
          <a:lstStyle/>
          <a:p>
            <a:r>
              <a:rPr lang="tr-TR" sz="2400" b="1" dirty="0" err="1" smtClean="0"/>
              <a:t>Taking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liquid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fruits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or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vegetables</a:t>
            </a:r>
            <a:r>
              <a:rPr lang="tr-TR" sz="2400" b="1" dirty="0" smtClean="0"/>
              <a:t>.</a:t>
            </a:r>
            <a:endParaRPr lang="en-US" sz="24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826231" y="4244454"/>
            <a:ext cx="6921983" cy="780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 err="1" smtClean="0">
                <a:solidFill>
                  <a:srgbClr val="FF0000"/>
                </a:solidFill>
              </a:rPr>
              <a:t>Fresh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squeezed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orange</a:t>
            </a:r>
            <a:r>
              <a:rPr lang="tr-TR" sz="2400" dirty="0" smtClean="0"/>
              <a:t> </a:t>
            </a:r>
            <a:r>
              <a:rPr lang="tr-TR" sz="2400" dirty="0" err="1" smtClean="0"/>
              <a:t>juice</a:t>
            </a:r>
            <a:r>
              <a:rPr lang="tr-TR" sz="2400" dirty="0" smtClean="0"/>
              <a:t> is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most</a:t>
            </a:r>
            <a:r>
              <a:rPr lang="tr-TR" sz="2400" dirty="0" smtClean="0"/>
              <a:t> </a:t>
            </a:r>
            <a:r>
              <a:rPr lang="tr-TR" sz="2400" dirty="0" err="1" smtClean="0"/>
              <a:t>favorite</a:t>
            </a:r>
            <a:r>
              <a:rPr lang="tr-TR" sz="2400" dirty="0" smtClean="0"/>
              <a:t> </a:t>
            </a:r>
            <a:r>
              <a:rPr lang="tr-TR" sz="2400" dirty="0" err="1" smtClean="0"/>
              <a:t>beverage</a:t>
            </a:r>
            <a:r>
              <a:rPr lang="tr-TR" sz="2400" dirty="0" smtClean="0"/>
              <a:t> of </a:t>
            </a:r>
            <a:r>
              <a:rPr lang="tr-TR" sz="2400" dirty="0" err="1" smtClean="0"/>
              <a:t>this</a:t>
            </a:r>
            <a:r>
              <a:rPr lang="tr-TR" sz="2400" dirty="0" smtClean="0"/>
              <a:t> </a:t>
            </a:r>
            <a:r>
              <a:rPr lang="tr-TR" sz="2400" dirty="0" err="1" smtClean="0"/>
              <a:t>cafe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1756" y="1117638"/>
            <a:ext cx="6114196" cy="312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6209731" y="4556515"/>
            <a:ext cx="2770497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TAZE SIKILMIŞ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644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40136" y="0"/>
            <a:ext cx="6702702" cy="725349"/>
          </a:xfrm>
        </p:spPr>
        <p:txBody>
          <a:bodyPr/>
          <a:lstStyle/>
          <a:p>
            <a:r>
              <a:rPr lang="tr-TR" dirty="0" smtClean="0"/>
              <a:t>GAIN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46914" y="673474"/>
            <a:ext cx="7397086" cy="541177"/>
          </a:xfrm>
        </p:spPr>
        <p:txBody>
          <a:bodyPr>
            <a:normAutofit/>
          </a:bodyPr>
          <a:lstStyle/>
          <a:p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get</a:t>
            </a:r>
            <a:r>
              <a:rPr lang="tr-TR" dirty="0" smtClean="0"/>
              <a:t> </a:t>
            </a:r>
            <a:r>
              <a:rPr lang="tr-TR" dirty="0" err="1" smtClean="0"/>
              <a:t>something</a:t>
            </a:r>
            <a:r>
              <a:rPr lang="tr-TR" dirty="0" smtClean="0"/>
              <a:t> </a:t>
            </a:r>
            <a:r>
              <a:rPr lang="tr-TR" dirty="0" err="1" smtClean="0"/>
              <a:t>useful</a:t>
            </a:r>
            <a:endParaRPr lang="en-US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746914" y="4176212"/>
            <a:ext cx="7397086" cy="684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 mayor has </a:t>
            </a:r>
            <a:r>
              <a:rPr lang="en-US" sz="2400" b="1" dirty="0">
                <a:solidFill>
                  <a:srgbClr val="FF0000"/>
                </a:solidFill>
              </a:rPr>
              <a:t>gained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 lot of support from the teacher's union.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8231" y="1163350"/>
            <a:ext cx="6086901" cy="298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6387148" y="4515570"/>
            <a:ext cx="2825088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 ETMEK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855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40136" y="0"/>
            <a:ext cx="6702702" cy="725349"/>
          </a:xfrm>
        </p:spPr>
        <p:txBody>
          <a:bodyPr/>
          <a:lstStyle/>
          <a:p>
            <a:r>
              <a:rPr lang="tr-TR" dirty="0" smtClean="0"/>
              <a:t>INSULT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33139" y="755361"/>
            <a:ext cx="6725264" cy="431996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An </a:t>
            </a:r>
            <a:r>
              <a:rPr lang="tr-TR" dirty="0" err="1" smtClean="0"/>
              <a:t>offensive</a:t>
            </a:r>
            <a:r>
              <a:rPr lang="tr-TR" dirty="0" smtClean="0"/>
              <a:t> </a:t>
            </a:r>
            <a:r>
              <a:rPr lang="tr-TR" dirty="0" err="1" smtClean="0"/>
              <a:t>action</a:t>
            </a:r>
            <a:endParaRPr lang="en-US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839879" y="4114978"/>
            <a:ext cx="7140348" cy="431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Linda</a:t>
            </a:r>
            <a:r>
              <a:rPr lang="tr-TR" sz="2400" dirty="0" smtClean="0"/>
              <a:t> </a:t>
            </a:r>
            <a:r>
              <a:rPr lang="tr-TR" sz="2400" dirty="0" err="1" smtClean="0"/>
              <a:t>first</a:t>
            </a:r>
            <a:r>
              <a:rPr lang="tr-TR" sz="2400" dirty="0" smtClean="0"/>
              <a:t> </a:t>
            </a:r>
            <a:r>
              <a:rPr lang="tr-TR" sz="2400" dirty="0" err="1" smtClean="0"/>
              <a:t>insulted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then</a:t>
            </a:r>
            <a:r>
              <a:rPr lang="tr-TR" sz="2400" dirty="0" smtClean="0"/>
              <a:t> </a:t>
            </a:r>
            <a:r>
              <a:rPr lang="tr-TR" sz="2400" dirty="0" err="1" smtClean="0"/>
              <a:t>attacked</a:t>
            </a:r>
            <a:r>
              <a:rPr lang="tr-TR" sz="2400" dirty="0" smtClean="0"/>
              <a:t> me.</a:t>
            </a:r>
            <a:endParaRPr lang="en-US" sz="24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1"/>
          <a:stretch/>
        </p:blipFill>
        <p:spPr bwMode="auto">
          <a:xfrm>
            <a:off x="2112875" y="1182137"/>
            <a:ext cx="6171316" cy="291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6032310" y="4515571"/>
            <a:ext cx="2947918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AŞAĞILAMAK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004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26488" y="0"/>
            <a:ext cx="6702702" cy="725349"/>
          </a:xfrm>
        </p:spPr>
        <p:txBody>
          <a:bodyPr/>
          <a:lstStyle/>
          <a:p>
            <a:r>
              <a:rPr lang="tr-TR" dirty="0" smtClean="0"/>
              <a:t>LEND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24334" y="4189863"/>
            <a:ext cx="6725264" cy="553225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She</a:t>
            </a:r>
            <a:r>
              <a:rPr lang="tr-TR" sz="2400" dirty="0" smtClean="0"/>
              <a:t> </a:t>
            </a:r>
            <a:r>
              <a:rPr lang="tr-TR" sz="2400" dirty="0" err="1" smtClean="0"/>
              <a:t>doesnt</a:t>
            </a:r>
            <a:r>
              <a:rPr lang="tr-TR" sz="2400" dirty="0" smtClean="0"/>
              <a:t> </a:t>
            </a:r>
            <a:r>
              <a:rPr lang="tr-TR" sz="2400" dirty="0" err="1" smtClean="0"/>
              <a:t>like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lending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/>
              <a:t>her </a:t>
            </a:r>
            <a:r>
              <a:rPr lang="tr-TR" sz="2400" dirty="0" err="1" smtClean="0"/>
              <a:t>books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757990" y="655246"/>
            <a:ext cx="6725264" cy="553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give</a:t>
            </a:r>
            <a:r>
              <a:rPr lang="tr-TR" sz="2400" dirty="0" smtClean="0"/>
              <a:t> </a:t>
            </a:r>
            <a:r>
              <a:rPr lang="tr-TR" sz="2400" dirty="0" err="1" smtClean="0"/>
              <a:t>something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someone</a:t>
            </a:r>
            <a:r>
              <a:rPr lang="tr-TR" sz="2400" dirty="0" smtClean="0"/>
              <a:t> </a:t>
            </a:r>
            <a:r>
              <a:rPr lang="tr-TR" sz="2400" dirty="0" err="1" smtClean="0"/>
              <a:t>for</a:t>
            </a:r>
            <a:r>
              <a:rPr lang="tr-TR" sz="2400" dirty="0" smtClean="0"/>
              <a:t> a </a:t>
            </a:r>
            <a:r>
              <a:rPr lang="tr-TR" sz="2400" dirty="0" err="1" smtClean="0"/>
              <a:t>short</a:t>
            </a:r>
            <a:r>
              <a:rPr lang="tr-TR" sz="2400" dirty="0" smtClean="0"/>
              <a:t> </a:t>
            </a:r>
            <a:r>
              <a:rPr lang="tr-TR" sz="2400" dirty="0" err="1" smtClean="0"/>
              <a:t>period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22530" name="Picture 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4334" y="1181175"/>
            <a:ext cx="6741994" cy="300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5179325" y="4515571"/>
            <a:ext cx="3800903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ÖDÜNÇ VERMEK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558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40136" y="0"/>
            <a:ext cx="6702702" cy="725349"/>
          </a:xfrm>
        </p:spPr>
        <p:txBody>
          <a:bodyPr/>
          <a:lstStyle/>
          <a:p>
            <a:r>
              <a:rPr lang="tr-TR" dirty="0" smtClean="0"/>
              <a:t>BORROW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92195" y="700769"/>
            <a:ext cx="6937905" cy="431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 err="1" smtClean="0"/>
              <a:t>To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get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something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from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someone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for</a:t>
            </a:r>
            <a:r>
              <a:rPr lang="tr-TR" sz="2400" b="1" dirty="0" smtClean="0"/>
              <a:t> a </a:t>
            </a:r>
            <a:r>
              <a:rPr lang="tr-TR" sz="2400" b="1" dirty="0" err="1" smtClean="0"/>
              <a:t>short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period</a:t>
            </a:r>
            <a:r>
              <a:rPr lang="tr-TR" sz="2400" b="1" dirty="0" smtClean="0"/>
              <a:t>.</a:t>
            </a:r>
            <a:endParaRPr lang="en-US" sz="24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2022436" y="4207567"/>
            <a:ext cx="7041657" cy="431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sz="2400" dirty="0" smtClean="0"/>
              <a:t>I had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borrow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/>
              <a:t>a </a:t>
            </a:r>
            <a:r>
              <a:rPr lang="tr-TR" sz="2400" dirty="0" err="1" smtClean="0"/>
              <a:t>pen</a:t>
            </a:r>
            <a:r>
              <a:rPr lang="tr-TR" sz="2400" dirty="0" smtClean="0"/>
              <a:t> </a:t>
            </a:r>
            <a:r>
              <a:rPr lang="tr-TR" sz="2400" dirty="0" err="1" smtClean="0"/>
              <a:t>from</a:t>
            </a:r>
            <a:r>
              <a:rPr lang="tr-TR" sz="2400" dirty="0" smtClean="0"/>
              <a:t> </a:t>
            </a:r>
            <a:r>
              <a:rPr lang="tr-TR" sz="2400" dirty="0" err="1" smtClean="0"/>
              <a:t>my</a:t>
            </a:r>
            <a:r>
              <a:rPr lang="tr-TR" sz="2400" dirty="0" smtClean="0"/>
              <a:t> </a:t>
            </a:r>
            <a:r>
              <a:rPr lang="tr-TR" sz="2400" dirty="0" err="1" smtClean="0"/>
              <a:t>mate</a:t>
            </a:r>
            <a:r>
              <a:rPr lang="tr-TR" sz="2400" dirty="0" smtClean="0"/>
              <a:t> </a:t>
            </a:r>
            <a:r>
              <a:rPr lang="tr-TR" sz="2400" dirty="0" err="1" smtClean="0"/>
              <a:t>durinng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exam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7678" y="1337481"/>
            <a:ext cx="667147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5179325" y="4515571"/>
            <a:ext cx="3800903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ÖDÜNÇ ALMAK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76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12841" y="0"/>
            <a:ext cx="6702702" cy="725349"/>
          </a:xfrm>
        </p:spPr>
        <p:txBody>
          <a:bodyPr/>
          <a:lstStyle/>
          <a:p>
            <a:r>
              <a:rPr lang="tr-TR" dirty="0" smtClean="0"/>
              <a:t>PICK UP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87857" y="714417"/>
            <a:ext cx="7356143" cy="527529"/>
          </a:xfrm>
        </p:spPr>
        <p:txBody>
          <a:bodyPr>
            <a:normAutofit/>
          </a:bodyPr>
          <a:lstStyle/>
          <a:p>
            <a:r>
              <a:rPr lang="tr-TR" sz="2400" b="1" dirty="0" err="1" smtClean="0"/>
              <a:t>To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take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someone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from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somewhere</a:t>
            </a:r>
            <a:endParaRPr lang="en-US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5278" y="1228298"/>
            <a:ext cx="6714698" cy="300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1680949" y="4222454"/>
            <a:ext cx="6835254" cy="527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smtClean="0"/>
              <a:t>My </a:t>
            </a:r>
            <a:r>
              <a:rPr lang="tr-TR" sz="2400" dirty="0" err="1" smtClean="0"/>
              <a:t>parents</a:t>
            </a:r>
            <a:r>
              <a:rPr lang="tr-TR" sz="2400" dirty="0" smtClean="0"/>
              <a:t> </a:t>
            </a:r>
            <a:r>
              <a:rPr lang="tr-TR" sz="2400" dirty="0" err="1" smtClean="0"/>
              <a:t>will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pick</a:t>
            </a:r>
            <a:r>
              <a:rPr lang="tr-TR" sz="2400" b="1" dirty="0" smtClean="0">
                <a:solidFill>
                  <a:srgbClr val="FF0000"/>
                </a:solidFill>
              </a:rPr>
              <a:t> me </a:t>
            </a:r>
            <a:r>
              <a:rPr lang="tr-TR" sz="2400" b="1" dirty="0" err="1" smtClean="0">
                <a:solidFill>
                  <a:srgbClr val="FF0000"/>
                </a:solidFill>
              </a:rPr>
              <a:t>up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after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school</a:t>
            </a:r>
            <a:r>
              <a:rPr lang="tr-TR" sz="2400" dirty="0" smtClean="0"/>
              <a:t>. 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5875373" y="4556515"/>
            <a:ext cx="3022971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BİRİNİ ALMAK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321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40136" y="0"/>
            <a:ext cx="6702702" cy="725349"/>
          </a:xfrm>
        </p:spPr>
        <p:txBody>
          <a:bodyPr/>
          <a:lstStyle/>
          <a:p>
            <a:r>
              <a:rPr lang="tr-TR" dirty="0" smtClean="0"/>
              <a:t>PITCH A TENT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19492" y="600500"/>
            <a:ext cx="4658729" cy="614151"/>
          </a:xfrm>
        </p:spPr>
        <p:txBody>
          <a:bodyPr>
            <a:normAutofit/>
          </a:bodyPr>
          <a:lstStyle/>
          <a:p>
            <a:r>
              <a:rPr lang="tr-TR" sz="2400" b="1" dirty="0" err="1" smtClean="0"/>
              <a:t>To</a:t>
            </a:r>
            <a:r>
              <a:rPr lang="tr-TR" sz="2400" b="1" dirty="0" smtClean="0"/>
              <a:t> set </a:t>
            </a:r>
            <a:r>
              <a:rPr lang="tr-TR" sz="2400" b="1" dirty="0" err="1" smtClean="0"/>
              <a:t>up</a:t>
            </a:r>
            <a:r>
              <a:rPr lang="tr-TR" sz="2400" b="1" dirty="0" smtClean="0"/>
              <a:t> a </a:t>
            </a:r>
            <a:r>
              <a:rPr lang="tr-TR" sz="2400" b="1" dirty="0" err="1" smtClean="0"/>
              <a:t>tent</a:t>
            </a:r>
            <a:r>
              <a:rPr lang="tr-TR" sz="2400" b="1" dirty="0" smtClean="0"/>
              <a:t> </a:t>
            </a:r>
            <a:endParaRPr lang="en-US" sz="24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798936" y="4094322"/>
            <a:ext cx="7235881" cy="68068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Can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lend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pocketknife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me, I </a:t>
            </a:r>
            <a:r>
              <a:rPr lang="tr-TR" dirty="0" err="1" smtClean="0"/>
              <a:t>need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pitch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my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tent</a:t>
            </a:r>
            <a:r>
              <a:rPr lang="tr-TR" dirty="0"/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7163" y="1146412"/>
            <a:ext cx="6796585" cy="29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5704767" y="4515571"/>
            <a:ext cx="3534773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ÇADIR KURMAK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002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84" y="1"/>
            <a:ext cx="7519915" cy="5143500"/>
          </a:xfrm>
        </p:spPr>
      </p:pic>
    </p:spTree>
    <p:extLst>
      <p:ext uri="{BB962C8B-B14F-4D97-AF65-F5344CB8AC3E}">
        <p14:creationId xmlns:p14="http://schemas.microsoft.com/office/powerpoint/2010/main" val="31429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24334" y="0"/>
            <a:ext cx="6702702" cy="900752"/>
          </a:xfrm>
        </p:spPr>
        <p:txBody>
          <a:bodyPr>
            <a:normAutofit/>
          </a:bodyPr>
          <a:lstStyle/>
          <a:p>
            <a:r>
              <a:rPr lang="tr-TR" dirty="0" smtClean="0"/>
              <a:t>REWARD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12730" y="782651"/>
            <a:ext cx="7060735" cy="404703"/>
          </a:xfrm>
        </p:spPr>
        <p:txBody>
          <a:bodyPr>
            <a:noAutofit/>
          </a:bodyPr>
          <a:lstStyle/>
          <a:p>
            <a:r>
              <a:rPr lang="tr-TR" sz="2400" b="1" dirty="0" err="1" smtClean="0"/>
              <a:t>Something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given</a:t>
            </a:r>
            <a:r>
              <a:rPr lang="tr-TR" sz="2400" b="1" dirty="0" smtClean="0"/>
              <a:t> in </a:t>
            </a:r>
            <a:r>
              <a:rPr lang="tr-TR" sz="2400" b="1" dirty="0" err="1" smtClean="0"/>
              <a:t>exchange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succesfull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behavior</a:t>
            </a:r>
            <a:endParaRPr lang="en-US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5129" y="1411146"/>
            <a:ext cx="6673904" cy="280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1965129" y="4196862"/>
            <a:ext cx="7060735" cy="4047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 police </a:t>
            </a:r>
            <a:r>
              <a:rPr lang="en-US" sz="2400" dirty="0" smtClean="0"/>
              <a:t>offered</a:t>
            </a:r>
            <a:r>
              <a:rPr lang="tr-TR" sz="2400" dirty="0"/>
              <a:t> </a:t>
            </a:r>
            <a:r>
              <a:rPr lang="en-US" sz="2400" dirty="0" smtClean="0"/>
              <a:t>a</a:t>
            </a:r>
            <a:r>
              <a:rPr lang="tr-TR" sz="2400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reward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en-US" sz="2400" dirty="0" err="1" smtClean="0"/>
              <a:t>fo</a:t>
            </a:r>
            <a:r>
              <a:rPr lang="tr-TR" sz="2400" dirty="0" smtClean="0"/>
              <a:t>r </a:t>
            </a:r>
            <a:r>
              <a:rPr lang="en-US" sz="2400" dirty="0" smtClean="0"/>
              <a:t>any</a:t>
            </a:r>
            <a:r>
              <a:rPr lang="tr-TR" sz="2400" dirty="0"/>
              <a:t> </a:t>
            </a:r>
            <a:r>
              <a:rPr lang="en-US" sz="2400" dirty="0" smtClean="0"/>
              <a:t>information</a:t>
            </a:r>
            <a:r>
              <a:rPr lang="tr-TR" sz="2400" dirty="0"/>
              <a:t> </a:t>
            </a:r>
            <a:r>
              <a:rPr lang="en-US" sz="2400" dirty="0" smtClean="0"/>
              <a:t>about</a:t>
            </a:r>
            <a:r>
              <a:rPr lang="tr-TR" sz="2400" dirty="0" smtClean="0"/>
              <a:t> t</a:t>
            </a:r>
            <a:r>
              <a:rPr lang="en-US" sz="2400" dirty="0" smtClean="0"/>
              <a:t>he</a:t>
            </a:r>
            <a:r>
              <a:rPr lang="tr-TR" sz="2400" dirty="0"/>
              <a:t> </a:t>
            </a:r>
            <a:r>
              <a:rPr lang="en-US" sz="2400" dirty="0" smtClean="0"/>
              <a:t>robbery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206018" y="4515571"/>
            <a:ext cx="1774210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ÖDÜL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786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26488" y="0"/>
            <a:ext cx="6702702" cy="725349"/>
          </a:xfrm>
        </p:spPr>
        <p:txBody>
          <a:bodyPr/>
          <a:lstStyle/>
          <a:p>
            <a:r>
              <a:rPr lang="tr-TR" dirty="0" smtClean="0"/>
              <a:t>SKYDIVING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10308" y="642108"/>
            <a:ext cx="6951555" cy="545246"/>
          </a:xfrm>
        </p:spPr>
        <p:txBody>
          <a:bodyPr>
            <a:normAutofit/>
          </a:bodyPr>
          <a:lstStyle/>
          <a:p>
            <a:r>
              <a:rPr lang="en-US" sz="2400" b="1" dirty="0"/>
              <a:t>a sport in which a person jumps from an </a:t>
            </a:r>
            <a:r>
              <a:rPr lang="en-US" sz="2400" b="1" dirty="0" err="1" smtClean="0"/>
              <a:t>aircraf</a:t>
            </a:r>
            <a:r>
              <a:rPr lang="tr-TR" sz="2400" b="1" dirty="0"/>
              <a:t>t</a:t>
            </a:r>
            <a:endParaRPr lang="en-US" sz="2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3516" y="1282890"/>
            <a:ext cx="6892119" cy="287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1785288" y="4159285"/>
            <a:ext cx="7140348" cy="545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smtClean="0"/>
              <a:t>I </a:t>
            </a:r>
            <a:r>
              <a:rPr lang="tr-TR" sz="2400" dirty="0" err="1" smtClean="0"/>
              <a:t>have</a:t>
            </a:r>
            <a:r>
              <a:rPr lang="tr-TR" sz="2400" dirty="0" smtClean="0"/>
              <a:t> had </a:t>
            </a:r>
            <a:r>
              <a:rPr lang="tr-TR" sz="2400" dirty="0" err="1" smtClean="0"/>
              <a:t>many</a:t>
            </a:r>
            <a:r>
              <a:rPr lang="tr-TR" sz="2400" dirty="0" smtClean="0"/>
              <a:t> </a:t>
            </a:r>
            <a:r>
              <a:rPr lang="tr-TR" sz="2400" dirty="0" err="1" smtClean="0"/>
              <a:t>adventures</a:t>
            </a:r>
            <a:r>
              <a:rPr lang="tr-TR" sz="2400" dirty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skydiving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will</a:t>
            </a:r>
            <a:r>
              <a:rPr lang="tr-TR" sz="2400" dirty="0" smtClean="0"/>
              <a:t> be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next</a:t>
            </a:r>
            <a:r>
              <a:rPr lang="tr-TR" sz="2400" dirty="0" smtClean="0"/>
              <a:t> </a:t>
            </a:r>
            <a:r>
              <a:rPr lang="tr-TR" sz="2400" dirty="0" err="1" smtClean="0"/>
              <a:t>one</a:t>
            </a:r>
            <a:r>
              <a:rPr lang="tr-TR" sz="2400" dirty="0" smtClean="0"/>
              <a:t>.</a:t>
            </a:r>
            <a:endParaRPr lang="en-US" sz="2400" b="1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640239" y="4515571"/>
            <a:ext cx="4339990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PARAŞÜTLE ATLAMA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25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618" y="0"/>
            <a:ext cx="7424382" cy="5143501"/>
          </a:xfrm>
        </p:spPr>
      </p:pic>
    </p:spTree>
    <p:extLst>
      <p:ext uri="{BB962C8B-B14F-4D97-AF65-F5344CB8AC3E}">
        <p14:creationId xmlns:p14="http://schemas.microsoft.com/office/powerpoint/2010/main" val="14592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12841" y="0"/>
            <a:ext cx="6702702" cy="725349"/>
          </a:xfrm>
        </p:spPr>
        <p:txBody>
          <a:bodyPr/>
          <a:lstStyle/>
          <a:p>
            <a:r>
              <a:rPr lang="tr-TR" dirty="0" smtClean="0"/>
              <a:t>SKATING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7983" y="1146410"/>
            <a:ext cx="7055892" cy="298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İçerik Yer Tutucusu 2"/>
          <p:cNvSpPr txBox="1">
            <a:spLocks/>
          </p:cNvSpPr>
          <p:nvPr/>
        </p:nvSpPr>
        <p:spPr>
          <a:xfrm>
            <a:off x="1771639" y="4155924"/>
            <a:ext cx="6990224" cy="623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She</a:t>
            </a:r>
            <a:r>
              <a:rPr lang="tr-TR" sz="2400" dirty="0" smtClean="0"/>
              <a:t> </a:t>
            </a:r>
            <a:r>
              <a:rPr lang="tr-TR" sz="2400" dirty="0" err="1" smtClean="0"/>
              <a:t>says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skating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/>
              <a:t>is </a:t>
            </a:r>
            <a:r>
              <a:rPr lang="tr-TR" sz="2400" dirty="0" err="1" smtClean="0"/>
              <a:t>much</a:t>
            </a:r>
            <a:r>
              <a:rPr lang="tr-TR" sz="2400" dirty="0" smtClean="0"/>
              <a:t> </a:t>
            </a:r>
            <a:r>
              <a:rPr lang="tr-TR" sz="2400" dirty="0" err="1" smtClean="0"/>
              <a:t>easier</a:t>
            </a:r>
            <a:r>
              <a:rPr lang="tr-TR" sz="2400" dirty="0" smtClean="0"/>
              <a:t> </a:t>
            </a:r>
            <a:r>
              <a:rPr lang="tr-TR" sz="2400" dirty="0" err="1" smtClean="0"/>
              <a:t>than</a:t>
            </a:r>
            <a:r>
              <a:rPr lang="tr-TR" sz="2400" dirty="0" smtClean="0"/>
              <a:t> </a:t>
            </a:r>
            <a:r>
              <a:rPr lang="tr-TR" sz="2400" dirty="0" err="1" smtClean="0"/>
              <a:t>gymnastics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5179325" y="4515571"/>
            <a:ext cx="3800903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PATENLE KAYMAK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59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0"/>
          <a:stretch/>
        </p:blipFill>
        <p:spPr>
          <a:xfrm>
            <a:off x="1678675" y="0"/>
            <a:ext cx="7465325" cy="4899546"/>
          </a:xfrm>
        </p:spPr>
      </p:pic>
    </p:spTree>
    <p:extLst>
      <p:ext uri="{BB962C8B-B14F-4D97-AF65-F5344CB8AC3E}">
        <p14:creationId xmlns:p14="http://schemas.microsoft.com/office/powerpoint/2010/main" val="172467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0"/>
            <a:ext cx="6702702" cy="725349"/>
          </a:xfrm>
        </p:spPr>
        <p:txBody>
          <a:bodyPr/>
          <a:lstStyle/>
          <a:p>
            <a:r>
              <a:rPr lang="tr-TR" dirty="0" smtClean="0"/>
              <a:t>SURVEY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37604" y="646177"/>
            <a:ext cx="6725264" cy="513884"/>
          </a:xfrm>
        </p:spPr>
        <p:txBody>
          <a:bodyPr>
            <a:normAutofit/>
          </a:bodyPr>
          <a:lstStyle/>
          <a:p>
            <a:r>
              <a:rPr lang="tr-TR" sz="2400" dirty="0" smtClean="0"/>
              <a:t>General </a:t>
            </a:r>
            <a:r>
              <a:rPr lang="tr-TR" sz="2400" dirty="0" err="1" smtClean="0"/>
              <a:t>view</a:t>
            </a:r>
            <a:r>
              <a:rPr lang="tr-TR" sz="2400" dirty="0" smtClean="0"/>
              <a:t>, </a:t>
            </a:r>
            <a:r>
              <a:rPr lang="tr-TR" sz="2400" dirty="0" err="1" smtClean="0"/>
              <a:t>description</a:t>
            </a:r>
            <a:r>
              <a:rPr lang="tr-TR" sz="2400" dirty="0" smtClean="0"/>
              <a:t> of </a:t>
            </a:r>
            <a:r>
              <a:rPr lang="tr-TR" sz="2400" dirty="0" err="1" smtClean="0"/>
              <a:t>something</a:t>
            </a:r>
            <a:r>
              <a:rPr lang="tr-TR" sz="2400" dirty="0" smtClean="0"/>
              <a:t> </a:t>
            </a:r>
            <a:endParaRPr lang="en-US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0004" y="1471543"/>
            <a:ext cx="6676324" cy="230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1990004" y="3920404"/>
            <a:ext cx="7058462" cy="7026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 err="1" smtClean="0">
                <a:solidFill>
                  <a:srgbClr val="FF0000"/>
                </a:solidFill>
              </a:rPr>
              <a:t>Survey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results</a:t>
            </a:r>
            <a:r>
              <a:rPr lang="tr-TR" sz="2400" dirty="0" smtClean="0"/>
              <a:t> </a:t>
            </a:r>
            <a:r>
              <a:rPr lang="tr-TR" sz="2400" dirty="0" err="1" smtClean="0"/>
              <a:t>show</a:t>
            </a:r>
            <a:r>
              <a:rPr lang="tr-TR" sz="2400" dirty="0" smtClean="0"/>
              <a:t> </a:t>
            </a:r>
            <a:r>
              <a:rPr lang="tr-TR" sz="2400" dirty="0" err="1" smtClean="0"/>
              <a:t>that</a:t>
            </a:r>
            <a:r>
              <a:rPr lang="tr-TR" sz="2400" dirty="0" smtClean="0"/>
              <a:t> </a:t>
            </a:r>
            <a:r>
              <a:rPr lang="tr-TR" sz="2400" dirty="0" err="1" smtClean="0"/>
              <a:t>employees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not </a:t>
            </a:r>
            <a:r>
              <a:rPr lang="tr-TR" sz="2400" dirty="0" err="1" smtClean="0"/>
              <a:t>happy</a:t>
            </a:r>
            <a:r>
              <a:rPr lang="tr-TR" sz="2400" dirty="0" smtClean="0"/>
              <a:t> </a:t>
            </a:r>
            <a:r>
              <a:rPr lang="tr-TR" sz="2400" dirty="0" err="1" smtClean="0"/>
              <a:t>with</a:t>
            </a:r>
            <a:r>
              <a:rPr lang="tr-TR" sz="2400" dirty="0" smtClean="0"/>
              <a:t> </a:t>
            </a:r>
            <a:r>
              <a:rPr lang="tr-TR" sz="2400" dirty="0" err="1" smtClean="0"/>
              <a:t>their</a:t>
            </a:r>
            <a:r>
              <a:rPr lang="tr-TR" sz="2400" dirty="0" smtClean="0"/>
              <a:t> </a:t>
            </a:r>
            <a:r>
              <a:rPr lang="tr-TR" sz="2400" dirty="0" err="1" smtClean="0"/>
              <a:t>salary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274257" y="4515571"/>
            <a:ext cx="1705971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ANKET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17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3784" y="0"/>
            <a:ext cx="6702702" cy="725349"/>
          </a:xfrm>
        </p:spPr>
        <p:txBody>
          <a:bodyPr/>
          <a:lstStyle/>
          <a:p>
            <a:r>
              <a:rPr lang="tr-TR" dirty="0" smtClean="0"/>
              <a:t>TEENAGER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6787" y="605234"/>
            <a:ext cx="5395709" cy="513882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Young</a:t>
            </a:r>
            <a:r>
              <a:rPr lang="tr-TR" sz="2400" dirty="0" smtClean="0"/>
              <a:t> </a:t>
            </a:r>
            <a:r>
              <a:rPr lang="tr-TR" sz="2400" dirty="0" err="1" smtClean="0"/>
              <a:t>people</a:t>
            </a:r>
            <a:endParaRPr lang="en-US" sz="24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7164" y="1395413"/>
            <a:ext cx="6864825" cy="224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2047164" y="3732836"/>
            <a:ext cx="7001302" cy="919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smtClean="0"/>
              <a:t>As a </a:t>
            </a:r>
            <a:r>
              <a:rPr lang="tr-TR" sz="2400" b="1" dirty="0" err="1" smtClean="0">
                <a:solidFill>
                  <a:srgbClr val="FF0000"/>
                </a:solidFill>
              </a:rPr>
              <a:t>teenager</a:t>
            </a:r>
            <a:r>
              <a:rPr lang="tr-TR" sz="2400" dirty="0" smtClean="0"/>
              <a:t>, </a:t>
            </a:r>
            <a:r>
              <a:rPr lang="tr-TR" sz="2400" dirty="0" err="1" smtClean="0"/>
              <a:t>what</a:t>
            </a:r>
            <a:r>
              <a:rPr lang="tr-TR" sz="2400" dirty="0" smtClean="0"/>
              <a:t> </a:t>
            </a:r>
            <a:r>
              <a:rPr lang="tr-TR" sz="2400" dirty="0" err="1" smtClean="0"/>
              <a:t>would</a:t>
            </a:r>
            <a:r>
              <a:rPr lang="tr-TR" sz="2400" dirty="0" smtClean="0"/>
              <a:t> </a:t>
            </a:r>
            <a:r>
              <a:rPr lang="tr-TR" sz="2400" dirty="0" err="1" smtClean="0"/>
              <a:t>you</a:t>
            </a:r>
            <a:r>
              <a:rPr lang="tr-TR" sz="2400" dirty="0" smtClean="0"/>
              <a:t> </a:t>
            </a:r>
            <a:r>
              <a:rPr lang="tr-TR" sz="2400" dirty="0" err="1" smtClean="0"/>
              <a:t>like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do </a:t>
            </a:r>
            <a:r>
              <a:rPr lang="tr-TR" sz="2400" dirty="0" err="1" smtClean="0"/>
              <a:t>after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school</a:t>
            </a:r>
            <a:r>
              <a:rPr lang="tr-TR" sz="2400" dirty="0" smtClean="0"/>
              <a:t> ?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478973" y="4515571"/>
            <a:ext cx="1501255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GENÇ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9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67432" y="0"/>
            <a:ext cx="6702702" cy="725349"/>
          </a:xfrm>
        </p:spPr>
        <p:txBody>
          <a:bodyPr/>
          <a:lstStyle/>
          <a:p>
            <a:r>
              <a:rPr lang="tr-TR" dirty="0" smtClean="0"/>
              <a:t>TORCH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05844" y="646178"/>
            <a:ext cx="5777846" cy="554825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Battery</a:t>
            </a:r>
            <a:r>
              <a:rPr lang="tr-TR" sz="2400" dirty="0" smtClean="0"/>
              <a:t> </a:t>
            </a:r>
            <a:r>
              <a:rPr lang="tr-TR" sz="2400" dirty="0" err="1" smtClean="0"/>
              <a:t>powered</a:t>
            </a:r>
            <a:r>
              <a:rPr lang="tr-TR" sz="2400" dirty="0" smtClean="0"/>
              <a:t> </a:t>
            </a:r>
            <a:r>
              <a:rPr lang="tr-TR" sz="2400" dirty="0" err="1" smtClean="0"/>
              <a:t>electric</a:t>
            </a:r>
            <a:r>
              <a:rPr lang="tr-TR" sz="2400" dirty="0" smtClean="0"/>
              <a:t> </a:t>
            </a:r>
            <a:r>
              <a:rPr lang="tr-TR" sz="2400" dirty="0" err="1" smtClean="0"/>
              <a:t>lamp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8244" y="1282889"/>
            <a:ext cx="6744562" cy="249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2058244" y="3882967"/>
            <a:ext cx="6744562" cy="7845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Thank</a:t>
            </a:r>
            <a:r>
              <a:rPr lang="tr-TR" sz="2400" dirty="0" smtClean="0"/>
              <a:t> </a:t>
            </a:r>
            <a:r>
              <a:rPr lang="tr-TR" sz="2400" dirty="0" err="1" smtClean="0"/>
              <a:t>god</a:t>
            </a:r>
            <a:r>
              <a:rPr lang="tr-TR" sz="2400" dirty="0" smtClean="0"/>
              <a:t>, I </a:t>
            </a:r>
            <a:r>
              <a:rPr lang="tr-TR" sz="2400" dirty="0" err="1" smtClean="0"/>
              <a:t>brough</a:t>
            </a:r>
            <a:r>
              <a:rPr lang="tr-TR" sz="2400" dirty="0" smtClean="0"/>
              <a:t> </a:t>
            </a:r>
            <a:r>
              <a:rPr lang="tr-TR" sz="2400" dirty="0" err="1" smtClean="0"/>
              <a:t>my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torch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/>
              <a:t>with</a:t>
            </a:r>
            <a:r>
              <a:rPr lang="tr-TR" sz="2400" dirty="0" smtClean="0"/>
              <a:t> me </a:t>
            </a:r>
            <a:r>
              <a:rPr lang="tr-TR" sz="2400" dirty="0" err="1" smtClean="0"/>
              <a:t>otwerwise</a:t>
            </a:r>
            <a:r>
              <a:rPr lang="tr-TR" sz="2400" dirty="0" smtClean="0"/>
              <a:t> it </a:t>
            </a:r>
            <a:r>
              <a:rPr lang="tr-TR" sz="2400" dirty="0" err="1" smtClean="0"/>
              <a:t>would</a:t>
            </a:r>
            <a:r>
              <a:rPr lang="tr-TR" sz="2400" dirty="0" smtClean="0"/>
              <a:t> be </a:t>
            </a:r>
            <a:r>
              <a:rPr lang="tr-TR" sz="2400" dirty="0" err="1" smtClean="0"/>
              <a:t>impossible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find</a:t>
            </a:r>
            <a:r>
              <a:rPr lang="tr-TR" sz="2400" dirty="0" smtClean="0"/>
              <a:t> </a:t>
            </a:r>
            <a:r>
              <a:rPr lang="tr-TR" sz="2400" dirty="0" err="1" smtClean="0"/>
              <a:t>our</a:t>
            </a:r>
            <a:r>
              <a:rPr lang="tr-TR" sz="2400" dirty="0" smtClean="0"/>
              <a:t> </a:t>
            </a:r>
            <a:r>
              <a:rPr lang="tr-TR" sz="2400" dirty="0" err="1" smtClean="0"/>
              <a:t>way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441743" y="4515571"/>
            <a:ext cx="2538485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FENERİ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345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40136" y="0"/>
            <a:ext cx="6702702" cy="725349"/>
          </a:xfrm>
        </p:spPr>
        <p:txBody>
          <a:bodyPr/>
          <a:lstStyle/>
          <a:p>
            <a:r>
              <a:rPr lang="tr-TR" dirty="0" smtClean="0"/>
              <a:t>KEEP UP WITH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78548" y="614150"/>
            <a:ext cx="7019792" cy="464023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Learn</a:t>
            </a:r>
            <a:r>
              <a:rPr lang="tr-TR" sz="2400" dirty="0" smtClean="0"/>
              <a:t> </a:t>
            </a:r>
            <a:r>
              <a:rPr lang="tr-TR" sz="2400" dirty="0" err="1" smtClean="0"/>
              <a:t>about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try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catch</a:t>
            </a:r>
            <a:r>
              <a:rPr lang="tr-TR" sz="2400" dirty="0" smtClean="0"/>
              <a:t> </a:t>
            </a:r>
            <a:r>
              <a:rPr lang="tr-TR" sz="2400" dirty="0" err="1" smtClean="0"/>
              <a:t>current</a:t>
            </a:r>
            <a:r>
              <a:rPr lang="tr-TR" sz="2400" dirty="0" smtClean="0"/>
              <a:t> </a:t>
            </a:r>
            <a:r>
              <a:rPr lang="tr-TR" sz="2400" dirty="0" err="1" smtClean="0"/>
              <a:t>events</a:t>
            </a:r>
            <a:endParaRPr lang="en-US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6221" y="1187355"/>
            <a:ext cx="6823880" cy="289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1896447" y="4055655"/>
            <a:ext cx="6756234" cy="666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smtClean="0"/>
              <a:t>I </a:t>
            </a:r>
            <a:r>
              <a:rPr lang="tr-TR" sz="2400" b="1" dirty="0" err="1" smtClean="0">
                <a:solidFill>
                  <a:srgbClr val="FF0000"/>
                </a:solidFill>
              </a:rPr>
              <a:t>keep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up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with</a:t>
            </a:r>
            <a:r>
              <a:rPr lang="tr-TR" sz="2400" dirty="0" smtClean="0"/>
              <a:t> </a:t>
            </a:r>
            <a:r>
              <a:rPr lang="tr-TR" sz="2400" dirty="0" err="1" smtClean="0"/>
              <a:t>current</a:t>
            </a:r>
            <a:r>
              <a:rPr lang="tr-TR" sz="2400" dirty="0" smtClean="0"/>
              <a:t> </a:t>
            </a:r>
            <a:r>
              <a:rPr lang="tr-TR" sz="2400" dirty="0" err="1" smtClean="0"/>
              <a:t>events</a:t>
            </a:r>
            <a:r>
              <a:rPr lang="tr-TR" sz="2400" dirty="0" smtClean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</a:t>
            </a:r>
            <a:r>
              <a:rPr lang="tr-TR" sz="2400" dirty="0" err="1" smtClean="0"/>
              <a:t>reading</a:t>
            </a:r>
            <a:r>
              <a:rPr lang="tr-TR" sz="2400" dirty="0" smtClean="0"/>
              <a:t> </a:t>
            </a:r>
            <a:r>
              <a:rPr lang="tr-TR" sz="2400" dirty="0" err="1" smtClean="0"/>
              <a:t>news</a:t>
            </a:r>
            <a:r>
              <a:rPr lang="tr-TR" sz="2400" dirty="0" smtClean="0"/>
              <a:t> online.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985153" y="4515571"/>
            <a:ext cx="4995074" cy="627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900" b="1" dirty="0" smtClean="0">
                <a:solidFill>
                  <a:srgbClr val="007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YAKALAMAK – AYAK UYURMAK</a:t>
            </a:r>
            <a:endParaRPr lang="en-US" b="1" dirty="0">
              <a:solidFill>
                <a:srgbClr val="007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168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593</Words>
  <Application>Microsoft Office PowerPoint</Application>
  <PresentationFormat>Ekran Gösterisi (16:9)</PresentationFormat>
  <Paragraphs>127</Paragraphs>
  <Slides>38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39" baseType="lpstr">
      <vt:lpstr>Office Theme</vt:lpstr>
      <vt:lpstr>PowerPoint Sunusu</vt:lpstr>
      <vt:lpstr>UNBEARABLE</vt:lpstr>
      <vt:lpstr>PowerPoint Sunusu</vt:lpstr>
      <vt:lpstr>TRENDY</vt:lpstr>
      <vt:lpstr>VACATION</vt:lpstr>
      <vt:lpstr>PowerPoint Sunusu</vt:lpstr>
      <vt:lpstr>TERRIFIC = IMPRESSIVE</vt:lpstr>
      <vt:lpstr>SURF ON THE NET = BROWSE THE NET</vt:lpstr>
      <vt:lpstr>RIDICULOUS </vt:lpstr>
      <vt:lpstr>PREPARE</vt:lpstr>
      <vt:lpstr>PAY ATTENTION = FOCUS ON</vt:lpstr>
      <vt:lpstr>PowerPoint Sunusu</vt:lpstr>
      <vt:lpstr>INTERESTED IN = KEEN ON = FOND OF</vt:lpstr>
      <vt:lpstr>PowerPoint Sunusu</vt:lpstr>
      <vt:lpstr>IN A HURRY</vt:lpstr>
      <vt:lpstr>FEED</vt:lpstr>
      <vt:lpstr>CAN’T STAND</vt:lpstr>
      <vt:lpstr>ARCHERY</vt:lpstr>
      <vt:lpstr>COMPASS </vt:lpstr>
      <vt:lpstr>COUNTRYSIDE</vt:lpstr>
      <vt:lpstr>FIT</vt:lpstr>
      <vt:lpstr>FRESH SQUEEZED</vt:lpstr>
      <vt:lpstr>GAIN</vt:lpstr>
      <vt:lpstr>INSULT</vt:lpstr>
      <vt:lpstr>LEND</vt:lpstr>
      <vt:lpstr>BORROW</vt:lpstr>
      <vt:lpstr>PICK UP</vt:lpstr>
      <vt:lpstr>PITCH A TENT</vt:lpstr>
      <vt:lpstr>PowerPoint Sunusu</vt:lpstr>
      <vt:lpstr>REWARD</vt:lpstr>
      <vt:lpstr>SKYDIVING</vt:lpstr>
      <vt:lpstr>PowerPoint Sunusu</vt:lpstr>
      <vt:lpstr>SKATING</vt:lpstr>
      <vt:lpstr>PowerPoint Sunusu</vt:lpstr>
      <vt:lpstr>SURVEY</vt:lpstr>
      <vt:lpstr>TEENAGER</vt:lpstr>
      <vt:lpstr>TORCH</vt:lpstr>
      <vt:lpstr>KEEP UP WITH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2020-04-01T14:49:46Z</dcterms:modified>
</cp:coreProperties>
</file>