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57" r:id="rId4"/>
    <p:sldId id="258" r:id="rId5"/>
    <p:sldId id="259" r:id="rId6"/>
    <p:sldId id="260" r:id="rId7"/>
    <p:sldId id="289" r:id="rId8"/>
    <p:sldId id="261" r:id="rId9"/>
    <p:sldId id="290" r:id="rId10"/>
    <p:sldId id="262" r:id="rId11"/>
    <p:sldId id="263" r:id="rId12"/>
    <p:sldId id="264" r:id="rId13"/>
    <p:sldId id="265" r:id="rId14"/>
    <p:sldId id="266" r:id="rId15"/>
    <p:sldId id="285" r:id="rId16"/>
    <p:sldId id="288" r:id="rId17"/>
    <p:sldId id="286" r:id="rId18"/>
    <p:sldId id="287" r:id="rId19"/>
    <p:sldId id="269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590258"/>
    <a:srgbClr val="8A326F"/>
    <a:srgbClr val="88306D"/>
    <a:srgbClr val="F2F5FA"/>
    <a:srgbClr val="E6E6E6"/>
    <a:srgbClr val="83346A"/>
    <a:srgbClr val="ED1C24"/>
    <a:srgbClr val="AAAAAE"/>
    <a:srgbClr val="2997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4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A25E29-ECB7-1807-B6A1-C6C3979C8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C282DA9-D8BD-2ABA-880A-72F9BBD80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F697BFB-684B-A17D-79F3-C71C310EB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881BABD-AE21-6DB1-8D5F-74BA9007E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CCF938F-B255-3CD4-68ED-C68949E78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0319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78137E-B80D-5461-C624-97684C3B1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B2AD27-8333-AA78-E5D8-EE9AD7344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F9F5913-9CB3-4FA5-4395-4E08100E6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C076EB8-8583-2D0C-86A7-E1C264AE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C55D7F2-D031-F93E-E3A7-675CC3DB7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2400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8017F4-3308-6F0C-98D4-428AB45DD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E3B2A98-7F0D-D285-2BE7-083747A41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FCC0AA9-4F15-0ACC-1B2E-761C259C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BB86EF0-FAF0-5BC2-D46E-4F8CEEAC0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5F0829-D137-D7AD-58E3-36EFACCE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250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826F93-96CB-C727-9664-FED7C1425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2423C8-6F5F-0704-C315-9747848B7D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ED4750-92D2-084F-5990-0FDCE6ABD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689E292-8CED-B840-E2C1-F9CBDC818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F205ECE-CD9E-93E1-9647-1F562A59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D6E7705-C66D-C8AB-E0DE-D0056CB4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99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B53122-CFCB-5B0E-42AA-8CB1A2CD4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D338CD6-F967-0AD6-7BE9-BCB3E05D2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9222514-1891-6D7A-471A-5E2FC4F73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79C0E14-AA99-5472-D53D-440A970A6C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4E4988D-A6E7-B05F-5F0A-6003F79838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0188549-5950-3D63-657A-546A43E81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10B34D7-0B3B-C999-3F46-6893791A2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3CFF147-7F7D-226F-CC43-C25A647CA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540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8FE4B1-601D-87A0-7765-7CB036154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3AFF3A6-57E1-1168-F18F-7F6CF1A1F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5CEA03F-2470-1E6C-726D-F69565CB9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07E718A-D137-66EE-103E-B03EEB343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639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443C83E-BFF9-E0A8-443F-C46799167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A4CEB2A-D9BB-A31B-3961-62FAB77C9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0E366F0-A380-3640-EF04-1B7D6C39D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965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AF03F7-9E10-F0F5-8751-6939C11C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9B5FB7-537E-F010-7D61-4A56FDAE0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9BF60F3-8221-B6BE-68D7-6B58C0FCB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25A3EE5-AE0F-08D6-3CA1-80EFEC084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265F9C1-A347-9C82-A834-5EFB777A7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401C5D4-C885-9BBD-36C3-D8A710891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5921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F52111-C846-4FD4-647A-473CB5873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25145F8-1EDB-84BB-8841-9C83FF786D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E7DAA0F-FD40-47F1-F22C-7CB50119D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C85503D-171E-DF10-E010-FF881E119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9521BBA-5E92-6AE0-C126-286344FA6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51F86D4-9B0F-E67C-BAD9-90976780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7406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BE04FF-151A-BD6F-3203-13908B2D2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436F3B1-AAA4-57B9-48EA-F4F79D549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81D3DC8-C3D4-05F3-73DC-5191BF7B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0F1D3B3-738F-ACE1-4D51-348E13155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36B321F-FAC3-4E7A-CB8A-3C975072D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778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4135CAF-D5CD-A323-369A-7E2B147002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F28399B-99A9-B171-E0E5-0CD8171C9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5AD3669-9024-322B-5EDC-90F2F7682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BCC16E9-87B8-D079-C8FC-1240ED3C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A4AC5AE-7DCA-CE33-7819-AE54475D3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209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99D3060-B816-2967-92D9-9D304151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A6620DD-DC6F-248D-4EF8-78FD7211E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B5851D6-F4D8-6E3A-D4B1-136D92FC26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CFE23-4CA6-4E1C-86FF-34C5CB784A22}" type="datetimeFigureOut">
              <a:rPr lang="tr-TR" smtClean="0"/>
              <a:t>21.09.2022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436D7EA-E4C0-736E-F6A1-E37030488C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7617BFB-63DB-9CBA-B3EF-30BFE1239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6610C-FB65-4050-A869-C632C1113C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789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5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53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BB35DFF-8766-B1CB-433D-2D120BF6D0DD}"/>
              </a:ext>
            </a:extLst>
          </p:cNvPr>
          <p:cNvSpPr txBox="1"/>
          <p:nvPr/>
        </p:nvSpPr>
        <p:spPr>
          <a:xfrm>
            <a:off x="4228698" y="6294261"/>
            <a:ext cx="3465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91386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4942D30-4E60-7552-C0D5-540017C7FBB0}"/>
              </a:ext>
            </a:extLst>
          </p:cNvPr>
          <p:cNvSpPr txBox="1"/>
          <p:nvPr/>
        </p:nvSpPr>
        <p:spPr>
          <a:xfrm>
            <a:off x="1619608" y="2501661"/>
            <a:ext cx="8952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 err="1">
                <a:solidFill>
                  <a:srgbClr val="FF0000"/>
                </a:solidFill>
              </a:rPr>
              <a:t>What</a:t>
            </a:r>
            <a:r>
              <a:rPr lang="tr-TR" sz="4800" b="1" dirty="0">
                <a:solidFill>
                  <a:srgbClr val="FF0000"/>
                </a:solidFill>
              </a:rPr>
              <a:t> do </a:t>
            </a:r>
            <a:r>
              <a:rPr lang="tr-TR" sz="4800" b="1" dirty="0" err="1">
                <a:solidFill>
                  <a:srgbClr val="FF0000"/>
                </a:solidFill>
              </a:rPr>
              <a:t>we</a:t>
            </a:r>
            <a:r>
              <a:rPr lang="tr-TR" sz="4800" b="1" dirty="0">
                <a:solidFill>
                  <a:srgbClr val="FF0000"/>
                </a:solidFill>
              </a:rPr>
              <a:t> </a:t>
            </a:r>
            <a:r>
              <a:rPr lang="tr-TR" sz="4800" b="1" dirty="0" err="1">
                <a:solidFill>
                  <a:srgbClr val="FF0000"/>
                </a:solidFill>
              </a:rPr>
              <a:t>have</a:t>
            </a:r>
            <a:r>
              <a:rPr lang="tr-TR" sz="4800" b="1" dirty="0">
                <a:solidFill>
                  <a:srgbClr val="FF0000"/>
                </a:solidFill>
              </a:rPr>
              <a:t> </a:t>
            </a:r>
            <a:r>
              <a:rPr lang="tr-TR" sz="4800" b="1" dirty="0" err="1">
                <a:solidFill>
                  <a:srgbClr val="FF0000"/>
                </a:solidFill>
              </a:rPr>
              <a:t>for</a:t>
            </a:r>
            <a:r>
              <a:rPr lang="tr-TR" sz="4800" b="1" dirty="0">
                <a:solidFill>
                  <a:srgbClr val="FF0000"/>
                </a:solidFill>
              </a:rPr>
              <a:t> </a:t>
            </a:r>
            <a:r>
              <a:rPr lang="tr-TR" sz="4800" b="1" dirty="0" err="1">
                <a:solidFill>
                  <a:srgbClr val="FF0000"/>
                </a:solidFill>
              </a:rPr>
              <a:t>breakfast</a:t>
            </a:r>
            <a:r>
              <a:rPr lang="tr-TR" sz="4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5049B04-26FB-7375-A1C9-799A020244AD}"/>
              </a:ext>
            </a:extLst>
          </p:cNvPr>
          <p:cNvSpPr txBox="1"/>
          <p:nvPr/>
        </p:nvSpPr>
        <p:spPr>
          <a:xfrm>
            <a:off x="3582116" y="3332658"/>
            <a:ext cx="5027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/>
              <a:t>(Kahvaltıda ne var?)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B31E587-A906-3923-9C34-D2B9107C1882}"/>
              </a:ext>
            </a:extLst>
          </p:cNvPr>
          <p:cNvSpPr txBox="1"/>
          <p:nvPr/>
        </p:nvSpPr>
        <p:spPr>
          <a:xfrm>
            <a:off x="4228698" y="6294261"/>
            <a:ext cx="3465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65571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7065043-15CE-A0E4-96BE-8853D415E425}"/>
              </a:ext>
            </a:extLst>
          </p:cNvPr>
          <p:cNvSpPr/>
          <p:nvPr/>
        </p:nvSpPr>
        <p:spPr>
          <a:xfrm>
            <a:off x="612475" y="2234242"/>
            <a:ext cx="2898476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Butter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3AEBB86-5F3D-1D69-3571-B80A3396885F}"/>
              </a:ext>
            </a:extLst>
          </p:cNvPr>
          <p:cNvSpPr/>
          <p:nvPr/>
        </p:nvSpPr>
        <p:spPr>
          <a:xfrm>
            <a:off x="4068793" y="2234242"/>
            <a:ext cx="2286000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Egg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5148E29-3BAD-BB37-F106-27AA4966C021}"/>
              </a:ext>
            </a:extLst>
          </p:cNvPr>
          <p:cNvSpPr/>
          <p:nvPr/>
        </p:nvSpPr>
        <p:spPr>
          <a:xfrm>
            <a:off x="6912635" y="2275937"/>
            <a:ext cx="2286000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Muffin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C2EB793-511B-495E-1ADB-E190D681205D}"/>
              </a:ext>
            </a:extLst>
          </p:cNvPr>
          <p:cNvSpPr/>
          <p:nvPr/>
        </p:nvSpPr>
        <p:spPr>
          <a:xfrm>
            <a:off x="9437299" y="2300378"/>
            <a:ext cx="2286000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Coffee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8E5F94D-9E29-F5FF-6593-17DD4395B26D}"/>
              </a:ext>
            </a:extLst>
          </p:cNvPr>
          <p:cNvSpPr/>
          <p:nvPr/>
        </p:nvSpPr>
        <p:spPr>
          <a:xfrm>
            <a:off x="1513936" y="5240548"/>
            <a:ext cx="2805023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Cereal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3FEF13E-E76F-6D84-5DCF-9B316918EDF9}"/>
              </a:ext>
            </a:extLst>
          </p:cNvPr>
          <p:cNvSpPr/>
          <p:nvPr/>
        </p:nvSpPr>
        <p:spPr>
          <a:xfrm>
            <a:off x="4950845" y="5240548"/>
            <a:ext cx="2667000" cy="59522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Croissant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00D9AE3E-64A1-7590-548D-18C65C541920}"/>
              </a:ext>
            </a:extLst>
          </p:cNvPr>
          <p:cNvSpPr/>
          <p:nvPr/>
        </p:nvSpPr>
        <p:spPr>
          <a:xfrm>
            <a:off x="8521461" y="5240548"/>
            <a:ext cx="2286000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Salami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C239AB1-0EA5-A705-391C-20A7CCF07CA6}"/>
              </a:ext>
            </a:extLst>
          </p:cNvPr>
          <p:cNvSpPr/>
          <p:nvPr/>
        </p:nvSpPr>
        <p:spPr>
          <a:xfrm>
            <a:off x="793629" y="2725948"/>
            <a:ext cx="2536167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Tereyağı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F7E9CE11-C59B-F0FF-B88A-371D637D2B00}"/>
              </a:ext>
            </a:extLst>
          </p:cNvPr>
          <p:cNvSpPr/>
          <p:nvPr/>
        </p:nvSpPr>
        <p:spPr>
          <a:xfrm>
            <a:off x="4198189" y="2725948"/>
            <a:ext cx="2027207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Yumurta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CE204106-BAE6-59CC-3F1A-6F623DC1FC33}"/>
              </a:ext>
            </a:extLst>
          </p:cNvPr>
          <p:cNvSpPr/>
          <p:nvPr/>
        </p:nvSpPr>
        <p:spPr>
          <a:xfrm>
            <a:off x="7042031" y="2747515"/>
            <a:ext cx="2027207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Kek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BA9E2CB8-C08A-14D5-C839-6AEB6F7CA6C9}"/>
              </a:ext>
            </a:extLst>
          </p:cNvPr>
          <p:cNvSpPr/>
          <p:nvPr/>
        </p:nvSpPr>
        <p:spPr>
          <a:xfrm>
            <a:off x="9566695" y="2792084"/>
            <a:ext cx="2027207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Kahve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2410A5E1-4F83-A63B-6839-75DFDBF30C75}"/>
              </a:ext>
            </a:extLst>
          </p:cNvPr>
          <p:cNvSpPr/>
          <p:nvPr/>
        </p:nvSpPr>
        <p:spPr>
          <a:xfrm>
            <a:off x="8650857" y="5722190"/>
            <a:ext cx="2027207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Salam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ECF099F2-1D2F-F888-0324-B13A5FE0DCEA}"/>
              </a:ext>
            </a:extLst>
          </p:cNvPr>
          <p:cNvSpPr/>
          <p:nvPr/>
        </p:nvSpPr>
        <p:spPr>
          <a:xfrm>
            <a:off x="5123373" y="5794076"/>
            <a:ext cx="2365075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rgbClr val="9966FF"/>
                </a:solidFill>
              </a:rPr>
              <a:t>Kuruvasan</a:t>
            </a:r>
            <a:endParaRPr lang="tr-TR" sz="2400" b="1" dirty="0">
              <a:solidFill>
                <a:srgbClr val="9966FF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E215FEEC-07C7-5A80-B0CA-CA29BB8BBB86}"/>
              </a:ext>
            </a:extLst>
          </p:cNvPr>
          <p:cNvSpPr/>
          <p:nvPr/>
        </p:nvSpPr>
        <p:spPr>
          <a:xfrm>
            <a:off x="1656273" y="5732254"/>
            <a:ext cx="2531852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Mısır Gevreği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1FBEA5A-4143-5595-DC92-A2A908FF7D88}"/>
              </a:ext>
            </a:extLst>
          </p:cNvPr>
          <p:cNvSpPr txBox="1"/>
          <p:nvPr/>
        </p:nvSpPr>
        <p:spPr>
          <a:xfrm>
            <a:off x="4228698" y="6294261"/>
            <a:ext cx="3465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31739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04A1BEC-C5A8-B3B4-8ECC-0EACE815C5BE}"/>
              </a:ext>
            </a:extLst>
          </p:cNvPr>
          <p:cNvSpPr/>
          <p:nvPr/>
        </p:nvSpPr>
        <p:spPr>
          <a:xfrm>
            <a:off x="431320" y="2030084"/>
            <a:ext cx="2898476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Omelette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DEC276F7-D2A8-EA89-6E9C-2238B6D1D546}"/>
              </a:ext>
            </a:extLst>
          </p:cNvPr>
          <p:cNvSpPr/>
          <p:nvPr/>
        </p:nvSpPr>
        <p:spPr>
          <a:xfrm>
            <a:off x="3697857" y="2234242"/>
            <a:ext cx="2286000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Cheese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F97B12B-4103-B9D7-100C-31D160079C6F}"/>
              </a:ext>
            </a:extLst>
          </p:cNvPr>
          <p:cNvSpPr/>
          <p:nvPr/>
        </p:nvSpPr>
        <p:spPr>
          <a:xfrm>
            <a:off x="6474845" y="2239995"/>
            <a:ext cx="2286000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Pastrami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711CD7C-94D2-C2FA-F758-93FEEDB3E53E}"/>
              </a:ext>
            </a:extLst>
          </p:cNvPr>
          <p:cNvSpPr/>
          <p:nvPr/>
        </p:nvSpPr>
        <p:spPr>
          <a:xfrm>
            <a:off x="9290650" y="2234242"/>
            <a:ext cx="2286000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Pancake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6A26AE42-B8BB-9F98-4275-CABC5E3F9C53}"/>
              </a:ext>
            </a:extLst>
          </p:cNvPr>
          <p:cNvSpPr/>
          <p:nvPr/>
        </p:nvSpPr>
        <p:spPr>
          <a:xfrm>
            <a:off x="1733912" y="5302370"/>
            <a:ext cx="2313317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Jam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ECE9E4B-4224-B62C-25DD-90DCE22AC519}"/>
              </a:ext>
            </a:extLst>
          </p:cNvPr>
          <p:cNvSpPr/>
          <p:nvPr/>
        </p:nvSpPr>
        <p:spPr>
          <a:xfrm>
            <a:off x="5136708" y="5245580"/>
            <a:ext cx="2174574" cy="51255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Honey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74D7517-6769-3FD7-AF18-C185778E22CF}"/>
              </a:ext>
            </a:extLst>
          </p:cNvPr>
          <p:cNvSpPr/>
          <p:nvPr/>
        </p:nvSpPr>
        <p:spPr>
          <a:xfrm>
            <a:off x="8875144" y="5245580"/>
            <a:ext cx="1936627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Tea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AD8D94C8-D799-1DF7-5657-C9E95B8D10F6}"/>
              </a:ext>
            </a:extLst>
          </p:cNvPr>
          <p:cNvSpPr/>
          <p:nvPr/>
        </p:nvSpPr>
        <p:spPr>
          <a:xfrm>
            <a:off x="598098" y="2501664"/>
            <a:ext cx="2536167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Omlet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E37243FC-2DE5-3DAC-7F3F-F38075A1B98D}"/>
              </a:ext>
            </a:extLst>
          </p:cNvPr>
          <p:cNvSpPr/>
          <p:nvPr/>
        </p:nvSpPr>
        <p:spPr>
          <a:xfrm>
            <a:off x="3827253" y="2705101"/>
            <a:ext cx="2027207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Peynir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3AD66D5-B264-9545-E753-DF0DB9514602}"/>
              </a:ext>
            </a:extLst>
          </p:cNvPr>
          <p:cNvSpPr/>
          <p:nvPr/>
        </p:nvSpPr>
        <p:spPr>
          <a:xfrm>
            <a:off x="6623650" y="2705101"/>
            <a:ext cx="2027207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Pastırma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5BDE33A6-512C-5179-BBBC-F17704D784BA}"/>
              </a:ext>
            </a:extLst>
          </p:cNvPr>
          <p:cNvSpPr/>
          <p:nvPr/>
        </p:nvSpPr>
        <p:spPr>
          <a:xfrm>
            <a:off x="9178507" y="2705101"/>
            <a:ext cx="2510286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Krep/</a:t>
            </a:r>
            <a:r>
              <a:rPr lang="tr-TR" sz="2400" b="1" dirty="0" err="1">
                <a:solidFill>
                  <a:srgbClr val="9966FF"/>
                </a:solidFill>
              </a:rPr>
              <a:t>Pankek</a:t>
            </a:r>
            <a:endParaRPr lang="tr-TR" sz="2400" b="1" dirty="0">
              <a:solidFill>
                <a:srgbClr val="9966FF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9693F24F-3BC7-57E1-D147-65C2616A7D3E}"/>
              </a:ext>
            </a:extLst>
          </p:cNvPr>
          <p:cNvSpPr/>
          <p:nvPr/>
        </p:nvSpPr>
        <p:spPr>
          <a:xfrm>
            <a:off x="9004541" y="5727222"/>
            <a:ext cx="1717386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Çay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04FE7651-3798-333B-A9F2-C7C91156EB88}"/>
              </a:ext>
            </a:extLst>
          </p:cNvPr>
          <p:cNvSpPr/>
          <p:nvPr/>
        </p:nvSpPr>
        <p:spPr>
          <a:xfrm>
            <a:off x="5304889" y="5752381"/>
            <a:ext cx="1928396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Bal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34714A72-382B-F68A-87BB-2662443EC08C}"/>
              </a:ext>
            </a:extLst>
          </p:cNvPr>
          <p:cNvSpPr/>
          <p:nvPr/>
        </p:nvSpPr>
        <p:spPr>
          <a:xfrm>
            <a:off x="1876249" y="5794076"/>
            <a:ext cx="2088031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Reçel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2F05AEC-34AA-2857-AB1F-B1E6969B3E78}"/>
              </a:ext>
            </a:extLst>
          </p:cNvPr>
          <p:cNvSpPr txBox="1"/>
          <p:nvPr/>
        </p:nvSpPr>
        <p:spPr>
          <a:xfrm>
            <a:off x="4228698" y="6294261"/>
            <a:ext cx="3465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71930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BFB541A-E51B-D979-C382-10D1EE864324}"/>
              </a:ext>
            </a:extLst>
          </p:cNvPr>
          <p:cNvSpPr/>
          <p:nvPr/>
        </p:nvSpPr>
        <p:spPr>
          <a:xfrm>
            <a:off x="391064" y="2213395"/>
            <a:ext cx="2398144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Olive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ACF3632-15FD-95D7-EABE-53B0AA9D3FB2}"/>
              </a:ext>
            </a:extLst>
          </p:cNvPr>
          <p:cNvSpPr/>
          <p:nvPr/>
        </p:nvSpPr>
        <p:spPr>
          <a:xfrm>
            <a:off x="3316858" y="2234242"/>
            <a:ext cx="2448396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Tomato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269291C-7779-96E3-CDD8-943799451609}"/>
              </a:ext>
            </a:extLst>
          </p:cNvPr>
          <p:cNvSpPr/>
          <p:nvPr/>
        </p:nvSpPr>
        <p:spPr>
          <a:xfrm>
            <a:off x="6250559" y="2239995"/>
            <a:ext cx="2510286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Cucumber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FE0D79A-5115-F7D4-D22B-FE191FE8BAA6}"/>
              </a:ext>
            </a:extLst>
          </p:cNvPr>
          <p:cNvSpPr/>
          <p:nvPr/>
        </p:nvSpPr>
        <p:spPr>
          <a:xfrm>
            <a:off x="9290650" y="2234242"/>
            <a:ext cx="2286000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Bread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2BA3806B-AE46-4DCD-5034-F7A9BAB91121}"/>
              </a:ext>
            </a:extLst>
          </p:cNvPr>
          <p:cNvSpPr/>
          <p:nvPr/>
        </p:nvSpPr>
        <p:spPr>
          <a:xfrm>
            <a:off x="1601572" y="5147094"/>
            <a:ext cx="2313317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Bagel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2C4D9BC-5FC3-320D-8FB7-5E882CB96A58}"/>
              </a:ext>
            </a:extLst>
          </p:cNvPr>
          <p:cNvSpPr/>
          <p:nvPr/>
        </p:nvSpPr>
        <p:spPr>
          <a:xfrm>
            <a:off x="4705387" y="5214668"/>
            <a:ext cx="2448397" cy="51255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Milk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22679EA6-3C16-BD3E-94DA-EA0F7E70196D}"/>
              </a:ext>
            </a:extLst>
          </p:cNvPr>
          <p:cNvSpPr/>
          <p:nvPr/>
        </p:nvSpPr>
        <p:spPr>
          <a:xfrm>
            <a:off x="8027231" y="5239827"/>
            <a:ext cx="2715816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Fruit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Juice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98E10E5-A9EB-9FF9-498C-CE096256DE29}"/>
              </a:ext>
            </a:extLst>
          </p:cNvPr>
          <p:cNvSpPr/>
          <p:nvPr/>
        </p:nvSpPr>
        <p:spPr>
          <a:xfrm>
            <a:off x="557843" y="2684975"/>
            <a:ext cx="2098376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Zeytin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4B57DE65-8747-1479-9555-666524A45E1D}"/>
              </a:ext>
            </a:extLst>
          </p:cNvPr>
          <p:cNvSpPr/>
          <p:nvPr/>
        </p:nvSpPr>
        <p:spPr>
          <a:xfrm>
            <a:off x="3446254" y="2705101"/>
            <a:ext cx="2171219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Domates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2A35FA6B-2FE9-74A4-418B-838C4DA35E97}"/>
              </a:ext>
            </a:extLst>
          </p:cNvPr>
          <p:cNvSpPr/>
          <p:nvPr/>
        </p:nvSpPr>
        <p:spPr>
          <a:xfrm>
            <a:off x="6424756" y="2705101"/>
            <a:ext cx="2226102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Salatalık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5450A0E-F39E-451F-9C73-6169091C4580}"/>
              </a:ext>
            </a:extLst>
          </p:cNvPr>
          <p:cNvSpPr/>
          <p:nvPr/>
        </p:nvSpPr>
        <p:spPr>
          <a:xfrm>
            <a:off x="9178507" y="2705101"/>
            <a:ext cx="2510286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Ekmek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03513F0-2F60-12BF-7C85-401586BD89C1}"/>
              </a:ext>
            </a:extLst>
          </p:cNvPr>
          <p:cNvSpPr/>
          <p:nvPr/>
        </p:nvSpPr>
        <p:spPr>
          <a:xfrm>
            <a:off x="8156627" y="5721469"/>
            <a:ext cx="2408365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Meyve Suyu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0CC107CF-B666-8C6A-D591-3DB8260D4B82}"/>
              </a:ext>
            </a:extLst>
          </p:cNvPr>
          <p:cNvSpPr/>
          <p:nvPr/>
        </p:nvSpPr>
        <p:spPr>
          <a:xfrm>
            <a:off x="4873569" y="5721469"/>
            <a:ext cx="2171220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Süt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81019EC6-DF16-78C1-9EB0-1259D6CFE626}"/>
              </a:ext>
            </a:extLst>
          </p:cNvPr>
          <p:cNvSpPr/>
          <p:nvPr/>
        </p:nvSpPr>
        <p:spPr>
          <a:xfrm>
            <a:off x="1743909" y="5638800"/>
            <a:ext cx="2088031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Simit*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9E71CF7-D072-F754-EB92-CBCEAF5F1372}"/>
              </a:ext>
            </a:extLst>
          </p:cNvPr>
          <p:cNvSpPr txBox="1"/>
          <p:nvPr/>
        </p:nvSpPr>
        <p:spPr>
          <a:xfrm>
            <a:off x="4228698" y="6294261"/>
            <a:ext cx="3465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33779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C68B3B8-7E51-8F24-CF8C-89EF3AF5A221}"/>
              </a:ext>
            </a:extLst>
          </p:cNvPr>
          <p:cNvSpPr/>
          <p:nvPr/>
        </p:nvSpPr>
        <p:spPr>
          <a:xfrm>
            <a:off x="831011" y="2957420"/>
            <a:ext cx="2398144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Sausage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89B1606-A8D3-8020-3716-F692770973E8}"/>
              </a:ext>
            </a:extLst>
          </p:cNvPr>
          <p:cNvSpPr/>
          <p:nvPr/>
        </p:nvSpPr>
        <p:spPr>
          <a:xfrm>
            <a:off x="997790" y="3429000"/>
            <a:ext cx="2098376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Sosis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2D91711-1279-69BB-94D4-DF76F94E17A5}"/>
              </a:ext>
            </a:extLst>
          </p:cNvPr>
          <p:cNvSpPr/>
          <p:nvPr/>
        </p:nvSpPr>
        <p:spPr>
          <a:xfrm>
            <a:off x="4907046" y="2465714"/>
            <a:ext cx="3829302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Chips / </a:t>
            </a:r>
            <a:r>
              <a:rPr lang="tr-TR" sz="2400" b="1" dirty="0" err="1">
                <a:solidFill>
                  <a:schemeClr val="bg1"/>
                </a:solidFill>
              </a:rPr>
              <a:t>Fried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Potatoes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026E3BA5-60BA-2EB5-D025-F556900E4DA7}"/>
              </a:ext>
            </a:extLst>
          </p:cNvPr>
          <p:cNvSpPr/>
          <p:nvPr/>
        </p:nvSpPr>
        <p:spPr>
          <a:xfrm>
            <a:off x="5146378" y="2957420"/>
            <a:ext cx="3350639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Patates Kızartması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044F526-7DF3-2935-8164-8C74A1A1F031}"/>
              </a:ext>
            </a:extLst>
          </p:cNvPr>
          <p:cNvSpPr/>
          <p:nvPr/>
        </p:nvSpPr>
        <p:spPr>
          <a:xfrm>
            <a:off x="2843841" y="5633046"/>
            <a:ext cx="2398144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Toast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087730D-C529-315C-0BA8-307AEF5999A7}"/>
              </a:ext>
            </a:extLst>
          </p:cNvPr>
          <p:cNvSpPr/>
          <p:nvPr/>
        </p:nvSpPr>
        <p:spPr>
          <a:xfrm>
            <a:off x="3010620" y="6104626"/>
            <a:ext cx="2098376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Tost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C2BB3ECC-75E4-E023-6777-32CF61568729}"/>
              </a:ext>
            </a:extLst>
          </p:cNvPr>
          <p:cNvSpPr/>
          <p:nvPr/>
        </p:nvSpPr>
        <p:spPr>
          <a:xfrm>
            <a:off x="8327366" y="5612920"/>
            <a:ext cx="2398144" cy="4917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Lemonade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A7D74C7-DA82-7BC8-BB3E-75BB238C9566}"/>
              </a:ext>
            </a:extLst>
          </p:cNvPr>
          <p:cNvSpPr/>
          <p:nvPr/>
        </p:nvSpPr>
        <p:spPr>
          <a:xfrm>
            <a:off x="8494145" y="6084500"/>
            <a:ext cx="2098376" cy="4917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9966FF"/>
                </a:solidFill>
              </a:rPr>
              <a:t>Limonata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E0A84C3-FE77-7BD1-C231-2CA07290FD37}"/>
              </a:ext>
            </a:extLst>
          </p:cNvPr>
          <p:cNvSpPr txBox="1"/>
          <p:nvPr/>
        </p:nvSpPr>
        <p:spPr>
          <a:xfrm>
            <a:off x="8637069" y="191845"/>
            <a:ext cx="3465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71812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A1F2178-0443-F161-1520-CE24EEE828F9}"/>
              </a:ext>
            </a:extLst>
          </p:cNvPr>
          <p:cNvSpPr txBox="1"/>
          <p:nvPr/>
        </p:nvSpPr>
        <p:spPr>
          <a:xfrm>
            <a:off x="213952" y="3429000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https://www.egetolgayaltinay.com/lessons/52</a:t>
            </a:r>
            <a:r>
              <a:rPr lang="tr-TR" sz="2800" b="1" i="1" dirty="0"/>
              <a:t>  </a:t>
            </a:r>
          </a:p>
        </p:txBody>
      </p:sp>
      <p:pic>
        <p:nvPicPr>
          <p:cNvPr id="6" name="Resim 5">
            <a:hlinkClick r:id="rId3"/>
            <a:extLst>
              <a:ext uri="{FF2B5EF4-FFF2-40B4-BE49-F238E27FC236}">
                <a16:creationId xmlns:a16="http://schemas.microsoft.com/office/drawing/2014/main" id="{27B88405-9842-BAA4-4F20-E89109F4AF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036" y="2704698"/>
            <a:ext cx="3056021" cy="30560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44310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D783C05-6BC8-D267-FB63-800559FFBDD0}"/>
              </a:ext>
            </a:extLst>
          </p:cNvPr>
          <p:cNvSpPr txBox="1"/>
          <p:nvPr/>
        </p:nvSpPr>
        <p:spPr>
          <a:xfrm>
            <a:off x="1068236" y="1529737"/>
            <a:ext cx="5027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(Sağlıklı Yiyecekler)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3417093-E340-D960-5119-9E022B05CBEB}"/>
              </a:ext>
            </a:extLst>
          </p:cNvPr>
          <p:cNvSpPr txBox="1"/>
          <p:nvPr/>
        </p:nvSpPr>
        <p:spPr>
          <a:xfrm>
            <a:off x="1142998" y="2432635"/>
            <a:ext cx="5027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(Besleyici Yiyecekler)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9F3FE8B-93AD-4E24-5B83-FBF8508E8F03}"/>
              </a:ext>
            </a:extLst>
          </p:cNvPr>
          <p:cNvSpPr txBox="1"/>
          <p:nvPr/>
        </p:nvSpPr>
        <p:spPr>
          <a:xfrm>
            <a:off x="5999670" y="1621752"/>
            <a:ext cx="5027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(Sağlıksız Yiyecekler)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AB8019F-5DF4-DCF1-BFF3-794222D4D4B0}"/>
              </a:ext>
            </a:extLst>
          </p:cNvPr>
          <p:cNvSpPr txBox="1"/>
          <p:nvPr/>
        </p:nvSpPr>
        <p:spPr>
          <a:xfrm>
            <a:off x="1766975" y="3104700"/>
            <a:ext cx="1985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 err="1"/>
              <a:t>Olive</a:t>
            </a:r>
            <a:endParaRPr lang="tr-TR" sz="28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7F1381E-8A05-F9E6-52FE-B5E041FBECC5}"/>
              </a:ext>
            </a:extLst>
          </p:cNvPr>
          <p:cNvSpPr txBox="1"/>
          <p:nvPr/>
        </p:nvSpPr>
        <p:spPr>
          <a:xfrm>
            <a:off x="1766975" y="3687870"/>
            <a:ext cx="1985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 err="1"/>
              <a:t>Honey</a:t>
            </a:r>
            <a:endParaRPr lang="tr-TR" sz="28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81B1983-FDA2-1936-6B61-90FB624C5E6E}"/>
              </a:ext>
            </a:extLst>
          </p:cNvPr>
          <p:cNvSpPr txBox="1"/>
          <p:nvPr/>
        </p:nvSpPr>
        <p:spPr>
          <a:xfrm>
            <a:off x="1766975" y="4271040"/>
            <a:ext cx="2891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 err="1"/>
              <a:t>Fruit</a:t>
            </a:r>
            <a:r>
              <a:rPr lang="tr-TR" sz="2800" b="1" dirty="0"/>
              <a:t> </a:t>
            </a:r>
            <a:r>
              <a:rPr lang="tr-TR" sz="2800" b="1" dirty="0" err="1"/>
              <a:t>Juice</a:t>
            </a:r>
            <a:endParaRPr lang="tr-TR" sz="28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7E4A526C-F631-9891-2837-5A9ACAA87AE1}"/>
              </a:ext>
            </a:extLst>
          </p:cNvPr>
          <p:cNvSpPr txBox="1"/>
          <p:nvPr/>
        </p:nvSpPr>
        <p:spPr>
          <a:xfrm>
            <a:off x="1766975" y="4892005"/>
            <a:ext cx="2891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 err="1"/>
              <a:t>Tomato</a:t>
            </a:r>
            <a:endParaRPr lang="tr-TR" sz="28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6605D2D-C423-1D1E-66FE-B081A0AD7FC3}"/>
              </a:ext>
            </a:extLst>
          </p:cNvPr>
          <p:cNvSpPr txBox="1"/>
          <p:nvPr/>
        </p:nvSpPr>
        <p:spPr>
          <a:xfrm>
            <a:off x="1766974" y="5512970"/>
            <a:ext cx="2891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 err="1"/>
              <a:t>Cucumber</a:t>
            </a:r>
            <a:endParaRPr lang="tr-TR" sz="28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516C894-3002-BCD2-52EF-DCDCF22F0059}"/>
              </a:ext>
            </a:extLst>
          </p:cNvPr>
          <p:cNvSpPr txBox="1"/>
          <p:nvPr/>
        </p:nvSpPr>
        <p:spPr>
          <a:xfrm>
            <a:off x="6527496" y="2417245"/>
            <a:ext cx="2835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 err="1"/>
              <a:t>Junk</a:t>
            </a:r>
            <a:r>
              <a:rPr lang="tr-TR" sz="2800" b="1" dirty="0"/>
              <a:t> </a:t>
            </a:r>
            <a:r>
              <a:rPr lang="tr-TR" sz="2800" b="1" dirty="0" err="1"/>
              <a:t>food</a:t>
            </a:r>
            <a:endParaRPr lang="tr-TR" sz="28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0C8D26E-A1F8-3FFA-CC5D-19EA04D23A27}"/>
              </a:ext>
            </a:extLst>
          </p:cNvPr>
          <p:cNvSpPr txBox="1"/>
          <p:nvPr/>
        </p:nvSpPr>
        <p:spPr>
          <a:xfrm>
            <a:off x="8597294" y="2401857"/>
            <a:ext cx="2835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(Abur cubur)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0F26480A-986A-06B3-A8B7-E4B8685D26BA}"/>
              </a:ext>
            </a:extLst>
          </p:cNvPr>
          <p:cNvSpPr txBox="1"/>
          <p:nvPr/>
        </p:nvSpPr>
        <p:spPr>
          <a:xfrm>
            <a:off x="6527495" y="3012683"/>
            <a:ext cx="4499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/>
              <a:t>Chips / </a:t>
            </a:r>
            <a:r>
              <a:rPr lang="tr-TR" sz="2800" b="1" dirty="0" err="1"/>
              <a:t>Fried</a:t>
            </a:r>
            <a:r>
              <a:rPr lang="tr-TR" sz="2800" b="1" dirty="0"/>
              <a:t> </a:t>
            </a:r>
            <a:r>
              <a:rPr lang="tr-TR" sz="2800" b="1" dirty="0" err="1"/>
              <a:t>Potatoes</a:t>
            </a:r>
            <a:endParaRPr lang="tr-TR" sz="2800" b="1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6B01B4BF-A375-EA1C-5769-2209591A869F}"/>
              </a:ext>
            </a:extLst>
          </p:cNvPr>
          <p:cNvSpPr txBox="1"/>
          <p:nvPr/>
        </p:nvSpPr>
        <p:spPr>
          <a:xfrm>
            <a:off x="6527494" y="3687870"/>
            <a:ext cx="2835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 err="1"/>
              <a:t>Sausages</a:t>
            </a:r>
            <a:endParaRPr lang="tr-TR" sz="28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8385D86-645D-7E37-E23E-3757991BA952}"/>
              </a:ext>
            </a:extLst>
          </p:cNvPr>
          <p:cNvSpPr txBox="1"/>
          <p:nvPr/>
        </p:nvSpPr>
        <p:spPr>
          <a:xfrm>
            <a:off x="6527494" y="4344614"/>
            <a:ext cx="2835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 err="1"/>
              <a:t>Salami</a:t>
            </a:r>
            <a:endParaRPr lang="tr-TR" sz="28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5AF5390-E285-56CD-409D-FBD44D5BD3DF}"/>
              </a:ext>
            </a:extLst>
          </p:cNvPr>
          <p:cNvSpPr txBox="1"/>
          <p:nvPr/>
        </p:nvSpPr>
        <p:spPr>
          <a:xfrm>
            <a:off x="8513552" y="4363057"/>
            <a:ext cx="2835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b="1" dirty="0" err="1"/>
              <a:t>Coffee</a:t>
            </a:r>
            <a:endParaRPr lang="tr-TR" sz="2800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9F9D9EE0-4DE8-6FE1-5905-35C9A5EB224B}"/>
              </a:ext>
            </a:extLst>
          </p:cNvPr>
          <p:cNvSpPr txBox="1"/>
          <p:nvPr/>
        </p:nvSpPr>
        <p:spPr>
          <a:xfrm>
            <a:off x="4438214" y="6457890"/>
            <a:ext cx="346509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61101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FA1F2178-0443-F161-1520-CE24EEE828F9}"/>
              </a:ext>
            </a:extLst>
          </p:cNvPr>
          <p:cNvSpPr txBox="1"/>
          <p:nvPr/>
        </p:nvSpPr>
        <p:spPr>
          <a:xfrm>
            <a:off x="213952" y="3429000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https://www.egetolgayaltinay.com/lessons/53</a:t>
            </a:r>
            <a:r>
              <a:rPr lang="tr-TR" sz="2800" b="1" i="1" dirty="0"/>
              <a:t>   </a:t>
            </a:r>
          </a:p>
        </p:txBody>
      </p:sp>
      <p:pic>
        <p:nvPicPr>
          <p:cNvPr id="3" name="Resim 2">
            <a:hlinkClick r:id="rId3"/>
            <a:extLst>
              <a:ext uri="{FF2B5EF4-FFF2-40B4-BE49-F238E27FC236}">
                <a16:creationId xmlns:a16="http://schemas.microsoft.com/office/drawing/2014/main" id="{083EC1C7-3F18-A42B-6516-88822D9B9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033" y="2964581"/>
            <a:ext cx="3229276" cy="32292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7046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877C0C3-6316-74C4-A6BF-CFE94698049F}"/>
              </a:ext>
            </a:extLst>
          </p:cNvPr>
          <p:cNvSpPr txBox="1"/>
          <p:nvPr/>
        </p:nvSpPr>
        <p:spPr>
          <a:xfrm>
            <a:off x="512182" y="1097250"/>
            <a:ext cx="3738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83346A"/>
                </a:solidFill>
              </a:rPr>
              <a:t>(TEKLİF)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4DEDDC4-6F1D-276A-BAAA-AB1325603D1A}"/>
              </a:ext>
            </a:extLst>
          </p:cNvPr>
          <p:cNvSpPr txBox="1"/>
          <p:nvPr/>
        </p:nvSpPr>
        <p:spPr>
          <a:xfrm>
            <a:off x="4828809" y="1200223"/>
            <a:ext cx="3738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299740"/>
                </a:solidFill>
              </a:rPr>
              <a:t>(KABUL ETME)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7610047-4FFD-19A5-78F0-E693BD59C10A}"/>
              </a:ext>
            </a:extLst>
          </p:cNvPr>
          <p:cNvSpPr txBox="1"/>
          <p:nvPr/>
        </p:nvSpPr>
        <p:spPr>
          <a:xfrm>
            <a:off x="8721188" y="1131936"/>
            <a:ext cx="3738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ED1C24"/>
                </a:solidFill>
              </a:rPr>
              <a:t>(REDDETME)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4D82F6C-4939-5FB9-CBD6-C3C65AC97425}"/>
              </a:ext>
            </a:extLst>
          </p:cNvPr>
          <p:cNvSpPr txBox="1"/>
          <p:nvPr/>
        </p:nvSpPr>
        <p:spPr>
          <a:xfrm>
            <a:off x="512182" y="1876581"/>
            <a:ext cx="5027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Do </a:t>
            </a:r>
            <a:r>
              <a:rPr lang="tr-TR" sz="3200" b="1" dirty="0" err="1">
                <a:solidFill>
                  <a:srgbClr val="FF0000"/>
                </a:solidFill>
              </a:rPr>
              <a:t>you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want</a:t>
            </a:r>
            <a:r>
              <a:rPr lang="tr-TR" sz="3200" b="1" dirty="0">
                <a:solidFill>
                  <a:srgbClr val="FF0000"/>
                </a:solidFill>
              </a:rPr>
              <a:t> … 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187C3B4-6537-7D61-DD82-68D17EEC2EFC}"/>
              </a:ext>
            </a:extLst>
          </p:cNvPr>
          <p:cNvSpPr txBox="1"/>
          <p:nvPr/>
        </p:nvSpPr>
        <p:spPr>
          <a:xfrm>
            <a:off x="512182" y="2352884"/>
            <a:ext cx="3602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(… ister misin?)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C098803-62DB-4FC0-D713-2397F85D90BF}"/>
              </a:ext>
            </a:extLst>
          </p:cNvPr>
          <p:cNvSpPr txBox="1"/>
          <p:nvPr/>
        </p:nvSpPr>
        <p:spPr>
          <a:xfrm>
            <a:off x="512182" y="2952697"/>
            <a:ext cx="5027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Can I </a:t>
            </a:r>
            <a:r>
              <a:rPr lang="tr-TR" sz="3200" b="1" dirty="0" err="1">
                <a:solidFill>
                  <a:srgbClr val="FF0000"/>
                </a:solidFill>
              </a:rPr>
              <a:t>have</a:t>
            </a:r>
            <a:r>
              <a:rPr lang="tr-TR" sz="3200" b="1" dirty="0">
                <a:solidFill>
                  <a:srgbClr val="FF0000"/>
                </a:solidFill>
              </a:rPr>
              <a:t> … ?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BD6C647-FAD7-90A0-2B01-82CA9BF9BA32}"/>
              </a:ext>
            </a:extLst>
          </p:cNvPr>
          <p:cNvSpPr txBox="1"/>
          <p:nvPr/>
        </p:nvSpPr>
        <p:spPr>
          <a:xfrm>
            <a:off x="512182" y="3429000"/>
            <a:ext cx="3602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(… alabilir miyim?)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B2A5402-DCE1-E791-963E-47D9C5C6D421}"/>
              </a:ext>
            </a:extLst>
          </p:cNvPr>
          <p:cNvSpPr txBox="1"/>
          <p:nvPr/>
        </p:nvSpPr>
        <p:spPr>
          <a:xfrm>
            <a:off x="512182" y="4093638"/>
            <a:ext cx="5027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FF0000"/>
                </a:solidFill>
              </a:rPr>
              <a:t>What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about</a:t>
            </a:r>
            <a:r>
              <a:rPr lang="tr-TR" sz="3200" b="1" dirty="0">
                <a:solidFill>
                  <a:srgbClr val="FF0000"/>
                </a:solidFill>
              </a:rPr>
              <a:t> … ?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7CEDDFB-BB77-8CE6-D615-4E7B4C0F9FFF}"/>
              </a:ext>
            </a:extLst>
          </p:cNvPr>
          <p:cNvSpPr txBox="1"/>
          <p:nvPr/>
        </p:nvSpPr>
        <p:spPr>
          <a:xfrm>
            <a:off x="512182" y="4569941"/>
            <a:ext cx="3602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(…’ya ne dersin?)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51680F2-E5E6-9345-8261-7A12600F6CC6}"/>
              </a:ext>
            </a:extLst>
          </p:cNvPr>
          <p:cNvSpPr txBox="1"/>
          <p:nvPr/>
        </p:nvSpPr>
        <p:spPr>
          <a:xfrm>
            <a:off x="4351016" y="1824004"/>
            <a:ext cx="5027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Sure.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402E8883-DAB8-8F17-92CA-EFA3ACF6450E}"/>
              </a:ext>
            </a:extLst>
          </p:cNvPr>
          <p:cNvSpPr txBox="1"/>
          <p:nvPr/>
        </p:nvSpPr>
        <p:spPr>
          <a:xfrm>
            <a:off x="5421935" y="1854781"/>
            <a:ext cx="3602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(Elbette.)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59ECB0E9-7C77-02CD-63EC-E227A707474D}"/>
              </a:ext>
            </a:extLst>
          </p:cNvPr>
          <p:cNvSpPr txBox="1"/>
          <p:nvPr/>
        </p:nvSpPr>
        <p:spPr>
          <a:xfrm>
            <a:off x="4392205" y="2430579"/>
            <a:ext cx="5027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Okay.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E44D3D3-BEDD-2BDD-BB55-37E8CF37A399}"/>
              </a:ext>
            </a:extLst>
          </p:cNvPr>
          <p:cNvSpPr txBox="1"/>
          <p:nvPr/>
        </p:nvSpPr>
        <p:spPr>
          <a:xfrm>
            <a:off x="5463124" y="2461356"/>
            <a:ext cx="3602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(Tamam.)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F603CE2-3A9C-2DFA-4356-6B59D991D298}"/>
              </a:ext>
            </a:extLst>
          </p:cNvPr>
          <p:cNvSpPr txBox="1"/>
          <p:nvPr/>
        </p:nvSpPr>
        <p:spPr>
          <a:xfrm>
            <a:off x="4184198" y="3094115"/>
            <a:ext cx="5027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FF0000"/>
                </a:solidFill>
              </a:rPr>
              <a:t>Yes</a:t>
            </a:r>
            <a:r>
              <a:rPr lang="tr-TR" sz="3200" b="1" dirty="0">
                <a:solidFill>
                  <a:srgbClr val="FF0000"/>
                </a:solidFill>
              </a:rPr>
              <a:t>, </a:t>
            </a:r>
            <a:r>
              <a:rPr lang="tr-TR" sz="3200" b="1" dirty="0" err="1">
                <a:solidFill>
                  <a:srgbClr val="FF0000"/>
                </a:solidFill>
              </a:rPr>
              <a:t>please</a:t>
            </a:r>
            <a:r>
              <a:rPr lang="tr-TR" sz="32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F0793C43-9B79-A2CB-8E87-73D4A68B46A1}"/>
              </a:ext>
            </a:extLst>
          </p:cNvPr>
          <p:cNvSpPr txBox="1"/>
          <p:nvPr/>
        </p:nvSpPr>
        <p:spPr>
          <a:xfrm>
            <a:off x="6209270" y="3125994"/>
            <a:ext cx="3602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(Evet, lütfen.)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87DF65D-A30A-C7B4-D865-01C6EEBCAD2F}"/>
              </a:ext>
            </a:extLst>
          </p:cNvPr>
          <p:cNvSpPr txBox="1"/>
          <p:nvPr/>
        </p:nvSpPr>
        <p:spPr>
          <a:xfrm>
            <a:off x="4306329" y="3879617"/>
            <a:ext cx="5027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Of </a:t>
            </a:r>
            <a:r>
              <a:rPr lang="tr-TR" sz="3200" b="1" dirty="0" err="1">
                <a:solidFill>
                  <a:srgbClr val="FF0000"/>
                </a:solidFill>
              </a:rPr>
              <a:t>course</a:t>
            </a:r>
            <a:r>
              <a:rPr lang="tr-TR" sz="32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24F63F12-1A25-6068-2242-6330FA1E8732}"/>
              </a:ext>
            </a:extLst>
          </p:cNvPr>
          <p:cNvSpPr txBox="1"/>
          <p:nvPr/>
        </p:nvSpPr>
        <p:spPr>
          <a:xfrm>
            <a:off x="6209270" y="3911496"/>
            <a:ext cx="3602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(Elbette.)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27A3854E-39F8-5B16-5E74-59B0DEB5C1EA}"/>
              </a:ext>
            </a:extLst>
          </p:cNvPr>
          <p:cNvSpPr txBox="1"/>
          <p:nvPr/>
        </p:nvSpPr>
        <p:spPr>
          <a:xfrm>
            <a:off x="8487750" y="2026450"/>
            <a:ext cx="5027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No, </a:t>
            </a:r>
            <a:r>
              <a:rPr lang="tr-TR" sz="3200" b="1" dirty="0" err="1">
                <a:solidFill>
                  <a:srgbClr val="FF0000"/>
                </a:solidFill>
              </a:rPr>
              <a:t>thanks</a:t>
            </a:r>
            <a:r>
              <a:rPr lang="tr-TR" sz="32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513CBAA0-F02D-BBF0-ABD2-9E57B77BB00A}"/>
              </a:ext>
            </a:extLst>
          </p:cNvPr>
          <p:cNvSpPr txBox="1"/>
          <p:nvPr/>
        </p:nvSpPr>
        <p:spPr>
          <a:xfrm>
            <a:off x="8721188" y="2479501"/>
            <a:ext cx="3602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(Hayır, teşekkürler.)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157397B8-1E35-A4D7-EC1A-1FE2FBA54129}"/>
              </a:ext>
            </a:extLst>
          </p:cNvPr>
          <p:cNvSpPr txBox="1"/>
          <p:nvPr/>
        </p:nvSpPr>
        <p:spPr>
          <a:xfrm>
            <a:off x="8487750" y="3499169"/>
            <a:ext cx="5027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I </a:t>
            </a:r>
            <a:r>
              <a:rPr lang="tr-TR" sz="3200" b="1" dirty="0" err="1">
                <a:solidFill>
                  <a:srgbClr val="FF0000"/>
                </a:solidFill>
              </a:rPr>
              <a:t>don’t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want</a:t>
            </a:r>
            <a:r>
              <a:rPr lang="tr-TR" sz="3200" b="1" dirty="0">
                <a:solidFill>
                  <a:srgbClr val="FF0000"/>
                </a:solidFill>
              </a:rPr>
              <a:t> ...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A8626C61-44D5-4644-E742-BCF304E60AA4}"/>
              </a:ext>
            </a:extLst>
          </p:cNvPr>
          <p:cNvSpPr txBox="1"/>
          <p:nvPr/>
        </p:nvSpPr>
        <p:spPr>
          <a:xfrm>
            <a:off x="8721188" y="3952220"/>
            <a:ext cx="3602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(... istemiyorum.)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E8B0D207-5769-DD5A-41BD-A695DFBFC885}"/>
              </a:ext>
            </a:extLst>
          </p:cNvPr>
          <p:cNvSpPr txBox="1"/>
          <p:nvPr/>
        </p:nvSpPr>
        <p:spPr>
          <a:xfrm>
            <a:off x="4250724" y="4868722"/>
            <a:ext cx="5027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FF0000"/>
                </a:solidFill>
              </a:rPr>
              <a:t>Yes</a:t>
            </a:r>
            <a:r>
              <a:rPr lang="tr-TR" sz="3200" b="1" dirty="0">
                <a:solidFill>
                  <a:srgbClr val="FF0000"/>
                </a:solidFill>
              </a:rPr>
              <a:t>, </a:t>
            </a:r>
            <a:r>
              <a:rPr lang="tr-TR" sz="3200" b="1" dirty="0" err="1">
                <a:solidFill>
                  <a:srgbClr val="FF0000"/>
                </a:solidFill>
              </a:rPr>
              <a:t>It’s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my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favorite</a:t>
            </a:r>
            <a:r>
              <a:rPr lang="tr-TR" sz="32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8383E094-088A-27F1-CEEE-4B153E36A22E}"/>
              </a:ext>
            </a:extLst>
          </p:cNvPr>
          <p:cNvSpPr txBox="1"/>
          <p:nvPr/>
        </p:nvSpPr>
        <p:spPr>
          <a:xfrm>
            <a:off x="4184198" y="5385548"/>
            <a:ext cx="4983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(Evet, o benim en sevdiğimdir.)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D7A0C0F4-08BD-C4C2-4934-BC47156F65F8}"/>
              </a:ext>
            </a:extLst>
          </p:cNvPr>
          <p:cNvSpPr txBox="1"/>
          <p:nvPr/>
        </p:nvSpPr>
        <p:spPr>
          <a:xfrm>
            <a:off x="4438214" y="6457890"/>
            <a:ext cx="346509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88535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nuşma Balonu: Dikdörtgen 1">
            <a:extLst>
              <a:ext uri="{FF2B5EF4-FFF2-40B4-BE49-F238E27FC236}">
                <a16:creationId xmlns:a16="http://schemas.microsoft.com/office/drawing/2014/main" id="{CCC7B344-5235-0836-F303-1246BCEB964B}"/>
              </a:ext>
            </a:extLst>
          </p:cNvPr>
          <p:cNvSpPr/>
          <p:nvPr/>
        </p:nvSpPr>
        <p:spPr>
          <a:xfrm>
            <a:off x="423512" y="683392"/>
            <a:ext cx="7036067" cy="3137837"/>
          </a:xfrm>
          <a:prstGeom prst="wedgeRectCallout">
            <a:avLst>
              <a:gd name="adj1" fmla="val 71949"/>
              <a:gd name="adj2" fmla="val -15139"/>
            </a:avLst>
          </a:prstGeom>
          <a:ln w="76200">
            <a:solidFill>
              <a:srgbClr val="8A326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C05E3FC-DBCC-7862-4EC8-A5D04DE5DAEF}"/>
              </a:ext>
            </a:extLst>
          </p:cNvPr>
          <p:cNvSpPr txBox="1"/>
          <p:nvPr/>
        </p:nvSpPr>
        <p:spPr>
          <a:xfrm>
            <a:off x="539014" y="975037"/>
            <a:ext cx="68050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err="1"/>
              <a:t>Hello</a:t>
            </a:r>
            <a:r>
              <a:rPr lang="tr-TR" sz="3200" dirty="0"/>
              <a:t>, I’m Steve,</a:t>
            </a:r>
          </a:p>
          <a:p>
            <a:r>
              <a:rPr lang="tr-TR" sz="3200" dirty="0"/>
              <a:t>I </a:t>
            </a:r>
            <a:r>
              <a:rPr lang="tr-TR" sz="3200" b="1" u="sng" dirty="0" err="1">
                <a:solidFill>
                  <a:srgbClr val="9966FF"/>
                </a:solidFill>
              </a:rPr>
              <a:t>like</a:t>
            </a:r>
            <a:r>
              <a:rPr lang="tr-TR" sz="3200" dirty="0"/>
              <a:t> </a:t>
            </a:r>
            <a:r>
              <a:rPr lang="tr-TR" sz="3200" dirty="0" err="1"/>
              <a:t>butter</a:t>
            </a:r>
            <a:r>
              <a:rPr lang="tr-TR" sz="3200" dirty="0"/>
              <a:t> </a:t>
            </a:r>
            <a:r>
              <a:rPr lang="tr-TR" sz="3200" dirty="0" err="1"/>
              <a:t>and</a:t>
            </a:r>
            <a:r>
              <a:rPr lang="tr-TR" sz="3200" dirty="0"/>
              <a:t> </a:t>
            </a:r>
            <a:r>
              <a:rPr lang="tr-TR" sz="3200" dirty="0" err="1"/>
              <a:t>jam</a:t>
            </a:r>
            <a:r>
              <a:rPr lang="tr-TR" sz="3200" dirty="0"/>
              <a:t> </a:t>
            </a:r>
            <a:r>
              <a:rPr lang="tr-TR" sz="3200" dirty="0" err="1"/>
              <a:t>for</a:t>
            </a:r>
            <a:r>
              <a:rPr lang="tr-TR" sz="3200" dirty="0"/>
              <a:t> </a:t>
            </a:r>
            <a:r>
              <a:rPr lang="tr-TR" sz="3200" dirty="0" err="1"/>
              <a:t>the</a:t>
            </a:r>
            <a:r>
              <a:rPr lang="tr-TR" sz="3200" dirty="0"/>
              <a:t> </a:t>
            </a:r>
            <a:r>
              <a:rPr lang="tr-TR" sz="3200" dirty="0" err="1"/>
              <a:t>breakfast</a:t>
            </a:r>
            <a:r>
              <a:rPr lang="tr-TR" sz="3200" dirty="0"/>
              <a:t>.</a:t>
            </a:r>
          </a:p>
          <a:p>
            <a:r>
              <a:rPr lang="tr-TR" sz="3200" dirty="0"/>
              <a:t>I </a:t>
            </a:r>
            <a:r>
              <a:rPr lang="tr-TR" sz="3200" b="1" u="sng" dirty="0" err="1">
                <a:solidFill>
                  <a:srgbClr val="9966FF"/>
                </a:solidFill>
              </a:rPr>
              <a:t>love</a:t>
            </a:r>
            <a:r>
              <a:rPr lang="tr-TR" sz="3200" dirty="0"/>
              <a:t> </a:t>
            </a:r>
            <a:r>
              <a:rPr lang="tr-TR" sz="3200" dirty="0" err="1"/>
              <a:t>cucumbers</a:t>
            </a:r>
            <a:r>
              <a:rPr lang="tr-TR" sz="3200" dirty="0"/>
              <a:t>, </a:t>
            </a:r>
            <a:r>
              <a:rPr lang="tr-TR" sz="3200" dirty="0" err="1"/>
              <a:t>too</a:t>
            </a:r>
            <a:r>
              <a:rPr lang="tr-TR" sz="3200" dirty="0"/>
              <a:t>.</a:t>
            </a:r>
          </a:p>
          <a:p>
            <a:r>
              <a:rPr lang="tr-TR" sz="3200" dirty="0" err="1"/>
              <a:t>Milk</a:t>
            </a:r>
            <a:r>
              <a:rPr lang="tr-TR" sz="3200" dirty="0"/>
              <a:t> is </a:t>
            </a:r>
            <a:r>
              <a:rPr lang="tr-TR" sz="3200" dirty="0" err="1"/>
              <a:t>my</a:t>
            </a:r>
            <a:r>
              <a:rPr lang="tr-TR" sz="3200" dirty="0"/>
              <a:t> </a:t>
            </a:r>
            <a:r>
              <a:rPr lang="tr-TR" sz="3200" b="1" u="sng" dirty="0" err="1">
                <a:solidFill>
                  <a:srgbClr val="9966FF"/>
                </a:solidFill>
              </a:rPr>
              <a:t>favorite</a:t>
            </a:r>
            <a:r>
              <a:rPr lang="tr-TR" sz="3200" dirty="0"/>
              <a:t> </a:t>
            </a:r>
            <a:r>
              <a:rPr lang="tr-TR" sz="3200" dirty="0" err="1"/>
              <a:t>drink</a:t>
            </a:r>
            <a:r>
              <a:rPr lang="tr-TR" sz="3200" dirty="0"/>
              <a:t>.</a:t>
            </a:r>
          </a:p>
          <a:p>
            <a:r>
              <a:rPr lang="tr-TR" sz="3200" dirty="0"/>
              <a:t>I </a:t>
            </a:r>
            <a:r>
              <a:rPr lang="tr-TR" sz="3200" dirty="0" err="1"/>
              <a:t>think</a:t>
            </a:r>
            <a:r>
              <a:rPr lang="tr-TR" sz="3200" dirty="0"/>
              <a:t> they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b="1" dirty="0" err="1"/>
              <a:t>nutritious</a:t>
            </a:r>
            <a:r>
              <a:rPr lang="tr-TR" sz="3200" b="1" dirty="0"/>
              <a:t>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85A078B-1357-0A93-703D-B6459B809FB9}"/>
              </a:ext>
            </a:extLst>
          </p:cNvPr>
          <p:cNvSpPr txBox="1"/>
          <p:nvPr/>
        </p:nvSpPr>
        <p:spPr>
          <a:xfrm>
            <a:off x="4438214" y="6457890"/>
            <a:ext cx="346509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3351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nuşma Balonu: Dikdörtgen 1">
            <a:extLst>
              <a:ext uri="{FF2B5EF4-FFF2-40B4-BE49-F238E27FC236}">
                <a16:creationId xmlns:a16="http://schemas.microsoft.com/office/drawing/2014/main" id="{63AC1A3A-1A33-15E3-68B6-63A69D1E9A0C}"/>
              </a:ext>
            </a:extLst>
          </p:cNvPr>
          <p:cNvSpPr/>
          <p:nvPr/>
        </p:nvSpPr>
        <p:spPr>
          <a:xfrm>
            <a:off x="4658627" y="693018"/>
            <a:ext cx="6910939" cy="3137837"/>
          </a:xfrm>
          <a:prstGeom prst="wedgeRectCallout">
            <a:avLst>
              <a:gd name="adj1" fmla="val -63329"/>
              <a:gd name="adj2" fmla="val -12991"/>
            </a:avLst>
          </a:prstGeom>
          <a:ln w="76200">
            <a:solidFill>
              <a:srgbClr val="8A326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37F986D-566F-2974-FF58-4E69F5A1FF79}"/>
              </a:ext>
            </a:extLst>
          </p:cNvPr>
          <p:cNvSpPr txBox="1"/>
          <p:nvPr/>
        </p:nvSpPr>
        <p:spPr>
          <a:xfrm>
            <a:off x="4788568" y="874455"/>
            <a:ext cx="67809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err="1"/>
              <a:t>Hello</a:t>
            </a:r>
            <a:r>
              <a:rPr lang="tr-TR" sz="3200" dirty="0"/>
              <a:t>, I’m </a:t>
            </a:r>
            <a:r>
              <a:rPr lang="tr-TR" sz="3200" dirty="0" err="1"/>
              <a:t>Tommy</a:t>
            </a:r>
            <a:r>
              <a:rPr lang="tr-TR" sz="3200" dirty="0"/>
              <a:t>,</a:t>
            </a:r>
          </a:p>
          <a:p>
            <a:r>
              <a:rPr lang="tr-TR" sz="3200" dirty="0"/>
              <a:t>I </a:t>
            </a:r>
            <a:r>
              <a:rPr lang="tr-TR" sz="3200" b="1" u="sng" dirty="0" err="1">
                <a:solidFill>
                  <a:srgbClr val="9966FF"/>
                </a:solidFill>
              </a:rPr>
              <a:t>don’t</a:t>
            </a:r>
            <a:r>
              <a:rPr lang="tr-TR" sz="3200" b="1" u="sng" dirty="0">
                <a:solidFill>
                  <a:srgbClr val="9966FF"/>
                </a:solidFill>
              </a:rPr>
              <a:t> </a:t>
            </a:r>
            <a:r>
              <a:rPr lang="tr-TR" sz="3200" b="1" u="sng" dirty="0" err="1">
                <a:solidFill>
                  <a:srgbClr val="9966FF"/>
                </a:solidFill>
              </a:rPr>
              <a:t>like</a:t>
            </a:r>
            <a:r>
              <a:rPr lang="tr-TR" sz="3200" dirty="0"/>
              <a:t> </a:t>
            </a:r>
            <a:r>
              <a:rPr lang="tr-TR" sz="3200" dirty="0" err="1"/>
              <a:t>sausages</a:t>
            </a:r>
            <a:r>
              <a:rPr lang="tr-TR" sz="3200" dirty="0"/>
              <a:t> </a:t>
            </a:r>
            <a:r>
              <a:rPr lang="tr-TR" sz="3200" dirty="0" err="1"/>
              <a:t>for</a:t>
            </a:r>
            <a:r>
              <a:rPr lang="tr-TR" sz="3200" dirty="0"/>
              <a:t> </a:t>
            </a:r>
            <a:r>
              <a:rPr lang="tr-TR" sz="3200" dirty="0" err="1"/>
              <a:t>breakfast</a:t>
            </a:r>
            <a:r>
              <a:rPr lang="tr-TR" sz="3200" dirty="0"/>
              <a:t>.</a:t>
            </a:r>
          </a:p>
          <a:p>
            <a:r>
              <a:rPr lang="tr-TR" sz="3200" dirty="0"/>
              <a:t>I </a:t>
            </a:r>
            <a:r>
              <a:rPr lang="tr-TR" sz="3200" b="1" u="sng" dirty="0" err="1">
                <a:solidFill>
                  <a:srgbClr val="9966FF"/>
                </a:solidFill>
              </a:rPr>
              <a:t>dislike</a:t>
            </a:r>
            <a:r>
              <a:rPr lang="tr-TR" sz="3200" dirty="0"/>
              <a:t> </a:t>
            </a:r>
            <a:r>
              <a:rPr lang="tr-TR" sz="3200" dirty="0" err="1"/>
              <a:t>salami</a:t>
            </a:r>
            <a:r>
              <a:rPr lang="tr-TR" sz="3200" dirty="0"/>
              <a:t>, </a:t>
            </a:r>
            <a:r>
              <a:rPr lang="tr-TR" sz="3200" dirty="0" err="1"/>
              <a:t>too</a:t>
            </a:r>
            <a:r>
              <a:rPr lang="tr-TR" sz="3200" dirty="0"/>
              <a:t>.</a:t>
            </a:r>
          </a:p>
          <a:p>
            <a:r>
              <a:rPr lang="tr-TR" sz="3200" dirty="0"/>
              <a:t>I </a:t>
            </a:r>
            <a:r>
              <a:rPr lang="tr-TR" sz="3200" b="1" u="sng" dirty="0" err="1">
                <a:solidFill>
                  <a:srgbClr val="9966FF"/>
                </a:solidFill>
              </a:rPr>
              <a:t>hate</a:t>
            </a:r>
            <a:r>
              <a:rPr lang="tr-TR" sz="3200" dirty="0"/>
              <a:t> </a:t>
            </a:r>
            <a:r>
              <a:rPr lang="tr-TR" sz="3200" dirty="0" err="1"/>
              <a:t>eating</a:t>
            </a:r>
            <a:r>
              <a:rPr lang="tr-TR" sz="3200" dirty="0"/>
              <a:t> </a:t>
            </a:r>
            <a:r>
              <a:rPr lang="tr-TR" sz="3200" dirty="0" err="1"/>
              <a:t>junk</a:t>
            </a:r>
            <a:r>
              <a:rPr lang="tr-TR" sz="3200" dirty="0"/>
              <a:t> </a:t>
            </a:r>
            <a:r>
              <a:rPr lang="tr-TR" sz="3200" dirty="0" err="1"/>
              <a:t>food</a:t>
            </a:r>
            <a:r>
              <a:rPr lang="tr-TR" sz="3200" dirty="0"/>
              <a:t>.</a:t>
            </a:r>
          </a:p>
          <a:p>
            <a:r>
              <a:rPr lang="tr-TR" sz="3200" dirty="0"/>
              <a:t>I </a:t>
            </a:r>
            <a:r>
              <a:rPr lang="tr-TR" sz="3200" dirty="0" err="1"/>
              <a:t>think</a:t>
            </a:r>
            <a:r>
              <a:rPr lang="tr-TR" sz="3200" dirty="0"/>
              <a:t> they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b="1" dirty="0" err="1"/>
              <a:t>unhealthy</a:t>
            </a:r>
            <a:r>
              <a:rPr lang="tr-TR" sz="3200" b="1" dirty="0"/>
              <a:t>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54D6DEA-A1E0-FFB9-30C2-62F55B6A5E6A}"/>
              </a:ext>
            </a:extLst>
          </p:cNvPr>
          <p:cNvSpPr txBox="1"/>
          <p:nvPr/>
        </p:nvSpPr>
        <p:spPr>
          <a:xfrm>
            <a:off x="4438214" y="6457890"/>
            <a:ext cx="346509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11719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DB8727A-275B-6F25-429D-94E8FE463FB3}"/>
              </a:ext>
            </a:extLst>
          </p:cNvPr>
          <p:cNvSpPr txBox="1"/>
          <p:nvPr/>
        </p:nvSpPr>
        <p:spPr>
          <a:xfrm>
            <a:off x="2386896" y="239952"/>
            <a:ext cx="78062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>
                <a:solidFill>
                  <a:srgbClr val="88306D"/>
                </a:solidFill>
              </a:rPr>
              <a:t>Some</a:t>
            </a:r>
            <a:r>
              <a:rPr lang="tr-TR" sz="4400" b="1" dirty="0">
                <a:solidFill>
                  <a:srgbClr val="88306D"/>
                </a:solidFill>
              </a:rPr>
              <a:t> </a:t>
            </a:r>
            <a:r>
              <a:rPr lang="tr-TR" sz="4400" b="1" dirty="0" err="1">
                <a:solidFill>
                  <a:srgbClr val="88306D"/>
                </a:solidFill>
              </a:rPr>
              <a:t>Important</a:t>
            </a:r>
            <a:r>
              <a:rPr lang="tr-TR" sz="4400" b="1" dirty="0">
                <a:solidFill>
                  <a:srgbClr val="88306D"/>
                </a:solidFill>
              </a:rPr>
              <a:t> </a:t>
            </a:r>
            <a:r>
              <a:rPr lang="tr-TR" sz="4400" b="1" dirty="0" err="1">
                <a:solidFill>
                  <a:srgbClr val="88306D"/>
                </a:solidFill>
              </a:rPr>
              <a:t>Structures</a:t>
            </a:r>
            <a:endParaRPr lang="tr-TR" sz="4400" b="1" dirty="0">
              <a:solidFill>
                <a:srgbClr val="88306D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B0C943F-4DA8-2557-AC87-82B0166C2EC1}"/>
              </a:ext>
            </a:extLst>
          </p:cNvPr>
          <p:cNvSpPr txBox="1"/>
          <p:nvPr/>
        </p:nvSpPr>
        <p:spPr>
          <a:xfrm>
            <a:off x="461843" y="1809205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>
                <a:solidFill>
                  <a:srgbClr val="88306D"/>
                </a:solidFill>
              </a:rPr>
              <a:t>Enjoy</a:t>
            </a:r>
            <a:r>
              <a:rPr lang="tr-TR" sz="3600" b="1" dirty="0">
                <a:solidFill>
                  <a:srgbClr val="88306D"/>
                </a:solidFill>
              </a:rPr>
              <a:t> it: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756EFA6-A92A-A3F1-0966-5AED44A45F1D}"/>
              </a:ext>
            </a:extLst>
          </p:cNvPr>
          <p:cNvSpPr txBox="1"/>
          <p:nvPr/>
        </p:nvSpPr>
        <p:spPr>
          <a:xfrm>
            <a:off x="2264977" y="1809204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Afiyet olsun!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C4DDC46-B8A6-180F-C4F4-C0AB51A83B49}"/>
              </a:ext>
            </a:extLst>
          </p:cNvPr>
          <p:cNvSpPr txBox="1"/>
          <p:nvPr/>
        </p:nvSpPr>
        <p:spPr>
          <a:xfrm>
            <a:off x="461843" y="2837504"/>
            <a:ext cx="32246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>
                <a:solidFill>
                  <a:srgbClr val="88306D"/>
                </a:solidFill>
              </a:rPr>
              <a:t>Yummy</a:t>
            </a:r>
            <a:r>
              <a:rPr lang="tr-TR" sz="3600" b="1" dirty="0">
                <a:solidFill>
                  <a:srgbClr val="88306D"/>
                </a:solidFill>
              </a:rPr>
              <a:t>:</a:t>
            </a:r>
          </a:p>
          <a:p>
            <a:r>
              <a:rPr lang="tr-TR" sz="3600" b="1" dirty="0" err="1">
                <a:solidFill>
                  <a:srgbClr val="88306D"/>
                </a:solidFill>
              </a:rPr>
              <a:t>Tasty</a:t>
            </a:r>
            <a:r>
              <a:rPr lang="tr-TR" sz="3600" b="1" dirty="0">
                <a:solidFill>
                  <a:srgbClr val="88306D"/>
                </a:solidFill>
              </a:rPr>
              <a:t>:</a:t>
            </a:r>
          </a:p>
          <a:p>
            <a:r>
              <a:rPr lang="tr-TR" sz="3600" b="1" dirty="0" err="1">
                <a:solidFill>
                  <a:srgbClr val="88306D"/>
                </a:solidFill>
              </a:rPr>
              <a:t>Delicious</a:t>
            </a:r>
            <a:r>
              <a:rPr lang="tr-TR" sz="3600" b="1" dirty="0">
                <a:solidFill>
                  <a:srgbClr val="88306D"/>
                </a:solidFill>
              </a:rPr>
              <a:t>: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4C364CF-CFF5-32AC-A128-559F940981F3}"/>
              </a:ext>
            </a:extLst>
          </p:cNvPr>
          <p:cNvSpPr txBox="1"/>
          <p:nvPr/>
        </p:nvSpPr>
        <p:spPr>
          <a:xfrm>
            <a:off x="3256547" y="3409750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Lezzetli</a:t>
            </a:r>
          </a:p>
        </p:txBody>
      </p:sp>
      <p:sp>
        <p:nvSpPr>
          <p:cNvPr id="7" name="Sağ Ayraç 6">
            <a:extLst>
              <a:ext uri="{FF2B5EF4-FFF2-40B4-BE49-F238E27FC236}">
                <a16:creationId xmlns:a16="http://schemas.microsoft.com/office/drawing/2014/main" id="{32C7F612-2C26-0497-8262-ADA9F08EF81A}"/>
              </a:ext>
            </a:extLst>
          </p:cNvPr>
          <p:cNvSpPr/>
          <p:nvPr/>
        </p:nvSpPr>
        <p:spPr>
          <a:xfrm>
            <a:off x="2264977" y="2837504"/>
            <a:ext cx="911359" cy="1850000"/>
          </a:xfrm>
          <a:prstGeom prst="rightBrace">
            <a:avLst/>
          </a:prstGeom>
          <a:ln w="19050">
            <a:solidFill>
              <a:srgbClr val="8A32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A08FCC1-AC93-DAA5-FB82-99A59C556E71}"/>
              </a:ext>
            </a:extLst>
          </p:cNvPr>
          <p:cNvSpPr txBox="1"/>
          <p:nvPr/>
        </p:nvSpPr>
        <p:spPr>
          <a:xfrm>
            <a:off x="1644231" y="5234044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>
                <a:solidFill>
                  <a:srgbClr val="88306D"/>
                </a:solidFill>
              </a:rPr>
              <a:t>It’s</a:t>
            </a:r>
            <a:r>
              <a:rPr lang="tr-TR" sz="3600" b="1" dirty="0">
                <a:solidFill>
                  <a:srgbClr val="88306D"/>
                </a:solidFill>
              </a:rPr>
              <a:t> </a:t>
            </a:r>
            <a:r>
              <a:rPr lang="tr-TR" sz="3600" b="1" dirty="0" err="1">
                <a:solidFill>
                  <a:srgbClr val="88306D"/>
                </a:solidFill>
              </a:rPr>
              <a:t>all</a:t>
            </a:r>
            <a:r>
              <a:rPr lang="tr-TR" sz="3600" b="1" dirty="0">
                <a:solidFill>
                  <a:srgbClr val="88306D"/>
                </a:solidFill>
              </a:rPr>
              <a:t> </a:t>
            </a:r>
            <a:r>
              <a:rPr lang="tr-TR" sz="3600" b="1" dirty="0" err="1">
                <a:solidFill>
                  <a:srgbClr val="88306D"/>
                </a:solidFill>
              </a:rPr>
              <a:t>gone</a:t>
            </a:r>
            <a:r>
              <a:rPr lang="tr-TR" sz="3600" b="1" dirty="0">
                <a:solidFill>
                  <a:srgbClr val="88306D"/>
                </a:solidFill>
              </a:rPr>
              <a:t>: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6132EBD-6CDE-9283-21CD-6456028D5563}"/>
              </a:ext>
            </a:extLst>
          </p:cNvPr>
          <p:cNvSpPr txBox="1"/>
          <p:nvPr/>
        </p:nvSpPr>
        <p:spPr>
          <a:xfrm>
            <a:off x="4098509" y="5234043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Hepsi bitti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53FE5E9-20A4-6B20-76C3-0D8FF4333860}"/>
              </a:ext>
            </a:extLst>
          </p:cNvPr>
          <p:cNvSpPr txBox="1"/>
          <p:nvPr/>
        </p:nvSpPr>
        <p:spPr>
          <a:xfrm>
            <a:off x="6147501" y="1762212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>
                <a:solidFill>
                  <a:srgbClr val="88306D"/>
                </a:solidFill>
              </a:rPr>
              <a:t>Some</a:t>
            </a:r>
            <a:r>
              <a:rPr lang="tr-TR" sz="3600" b="1" dirty="0">
                <a:solidFill>
                  <a:srgbClr val="88306D"/>
                </a:solidFill>
              </a:rPr>
              <a:t>: 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A8E9CC6-5AD5-AF89-8A16-051F3C9D2A79}"/>
              </a:ext>
            </a:extLst>
          </p:cNvPr>
          <p:cNvSpPr txBox="1"/>
          <p:nvPr/>
        </p:nvSpPr>
        <p:spPr>
          <a:xfrm>
            <a:off x="7568998" y="1774195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Biraz/Birkaç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A8E7EB9-78FD-0199-B0C9-1D278D2E38B3}"/>
              </a:ext>
            </a:extLst>
          </p:cNvPr>
          <p:cNvSpPr txBox="1"/>
          <p:nvPr/>
        </p:nvSpPr>
        <p:spPr>
          <a:xfrm>
            <a:off x="6147501" y="2538312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>
                <a:solidFill>
                  <a:srgbClr val="88306D"/>
                </a:solidFill>
              </a:rPr>
              <a:t>Any</a:t>
            </a:r>
            <a:r>
              <a:rPr lang="tr-TR" sz="3600" b="1" dirty="0">
                <a:solidFill>
                  <a:srgbClr val="88306D"/>
                </a:solidFill>
              </a:rPr>
              <a:t>: 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CD1D5DC9-3B58-A5DB-67F9-FFFC66DAA315}"/>
              </a:ext>
            </a:extLst>
          </p:cNvPr>
          <p:cNvSpPr txBox="1"/>
          <p:nvPr/>
        </p:nvSpPr>
        <p:spPr>
          <a:xfrm>
            <a:off x="7234823" y="2526329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Hiç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F433270F-E914-DF8B-1431-62789B637200}"/>
              </a:ext>
            </a:extLst>
          </p:cNvPr>
          <p:cNvSpPr txBox="1"/>
          <p:nvPr/>
        </p:nvSpPr>
        <p:spPr>
          <a:xfrm>
            <a:off x="6039432" y="3190662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>
                <a:solidFill>
                  <a:srgbClr val="88306D"/>
                </a:solidFill>
              </a:rPr>
              <a:t>Ingredients</a:t>
            </a:r>
            <a:r>
              <a:rPr lang="tr-TR" sz="3600" b="1" dirty="0">
                <a:solidFill>
                  <a:srgbClr val="88306D"/>
                </a:solidFill>
              </a:rPr>
              <a:t>: 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F1F73B8-FAED-7136-82B3-DA7ABFE4A16E}"/>
              </a:ext>
            </a:extLst>
          </p:cNvPr>
          <p:cNvSpPr txBox="1"/>
          <p:nvPr/>
        </p:nvSpPr>
        <p:spPr>
          <a:xfrm>
            <a:off x="8580838" y="3173345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Malzemeler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E6A93588-8B44-AFA8-4C04-F028CA5A0C13}"/>
              </a:ext>
            </a:extLst>
          </p:cNvPr>
          <p:cNvSpPr txBox="1"/>
          <p:nvPr/>
        </p:nvSpPr>
        <p:spPr>
          <a:xfrm>
            <a:off x="4438214" y="6457890"/>
            <a:ext cx="346509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CDC650D6-E963-6145-CA4F-C147AE6D13B4}"/>
              </a:ext>
            </a:extLst>
          </p:cNvPr>
          <p:cNvSpPr txBox="1"/>
          <p:nvPr/>
        </p:nvSpPr>
        <p:spPr>
          <a:xfrm>
            <a:off x="6039432" y="4144191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88306D"/>
                </a:solidFill>
              </a:rPr>
              <a:t>I’m </a:t>
            </a:r>
            <a:r>
              <a:rPr lang="tr-TR" sz="3600" b="1" dirty="0" err="1">
                <a:solidFill>
                  <a:srgbClr val="88306D"/>
                </a:solidFill>
              </a:rPr>
              <a:t>full</a:t>
            </a:r>
            <a:r>
              <a:rPr lang="tr-TR" sz="3600" b="1" dirty="0">
                <a:solidFill>
                  <a:srgbClr val="88306D"/>
                </a:solidFill>
              </a:rPr>
              <a:t>: 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11D44F08-75B3-6266-AD48-BA593EC537AA}"/>
              </a:ext>
            </a:extLst>
          </p:cNvPr>
          <p:cNvSpPr txBox="1"/>
          <p:nvPr/>
        </p:nvSpPr>
        <p:spPr>
          <a:xfrm>
            <a:off x="7651747" y="4126874"/>
            <a:ext cx="322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Ben tokum</a:t>
            </a:r>
          </a:p>
        </p:txBody>
      </p:sp>
    </p:spTree>
    <p:extLst>
      <p:ext uri="{BB962C8B-B14F-4D97-AF65-F5344CB8AC3E}">
        <p14:creationId xmlns:p14="http://schemas.microsoft.com/office/powerpoint/2010/main" val="229727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1" grpId="0"/>
      <p:bldP spid="13" grpId="0"/>
      <p:bldP spid="15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6D64CA3-ACA4-C09C-BFA2-6F50D1327B7C}"/>
              </a:ext>
            </a:extLst>
          </p:cNvPr>
          <p:cNvSpPr txBox="1"/>
          <p:nvPr/>
        </p:nvSpPr>
        <p:spPr>
          <a:xfrm>
            <a:off x="2175308" y="1328286"/>
            <a:ext cx="803709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500" b="1" dirty="0">
                <a:solidFill>
                  <a:schemeClr val="bg1"/>
                </a:solidFill>
              </a:rPr>
              <a:t>SAMPLE QUESTIONS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D9CD33A-110A-5DD4-D913-858BDD856AFF}"/>
              </a:ext>
            </a:extLst>
          </p:cNvPr>
          <p:cNvSpPr txBox="1"/>
          <p:nvPr/>
        </p:nvSpPr>
        <p:spPr>
          <a:xfrm>
            <a:off x="4438214" y="6457890"/>
            <a:ext cx="346509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05953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B1CD4DC-BF1D-7D01-1CC2-2E832706E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73" y="1110213"/>
            <a:ext cx="6089232" cy="433470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A5930BC-2698-1A81-2A6A-42BE905A5B84}"/>
              </a:ext>
            </a:extLst>
          </p:cNvPr>
          <p:cNvSpPr/>
          <p:nvPr/>
        </p:nvSpPr>
        <p:spPr>
          <a:xfrm>
            <a:off x="2332873" y="4908884"/>
            <a:ext cx="439203" cy="394636"/>
          </a:xfrm>
          <a:prstGeom prst="ellipse">
            <a:avLst/>
          </a:prstGeom>
          <a:noFill/>
          <a:ln w="76200"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F0FD79D-F8EE-F77C-D79C-D8724C0BBB4C}"/>
              </a:ext>
            </a:extLst>
          </p:cNvPr>
          <p:cNvSpPr txBox="1"/>
          <p:nvPr/>
        </p:nvSpPr>
        <p:spPr>
          <a:xfrm>
            <a:off x="4438214" y="6457890"/>
            <a:ext cx="346509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95960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31A90FD-4650-E7F4-ADD3-797443963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428" y="725252"/>
            <a:ext cx="6404811" cy="52294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F9BAD1AB-264E-F944-9387-215102454B07}"/>
              </a:ext>
            </a:extLst>
          </p:cNvPr>
          <p:cNvSpPr/>
          <p:nvPr/>
        </p:nvSpPr>
        <p:spPr>
          <a:xfrm>
            <a:off x="2373428" y="3657600"/>
            <a:ext cx="446774" cy="510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E199638-A5CD-613B-3D68-1DE83540632B}"/>
              </a:ext>
            </a:extLst>
          </p:cNvPr>
          <p:cNvSpPr/>
          <p:nvPr/>
        </p:nvSpPr>
        <p:spPr>
          <a:xfrm>
            <a:off x="2725351" y="4552748"/>
            <a:ext cx="439203" cy="394636"/>
          </a:xfrm>
          <a:prstGeom prst="ellipse">
            <a:avLst/>
          </a:prstGeom>
          <a:noFill/>
          <a:ln w="76200"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589693C-BE61-4775-0FA0-D1DA22F4A81A}"/>
              </a:ext>
            </a:extLst>
          </p:cNvPr>
          <p:cNvSpPr txBox="1"/>
          <p:nvPr/>
        </p:nvSpPr>
        <p:spPr>
          <a:xfrm>
            <a:off x="4438214" y="6457890"/>
            <a:ext cx="346509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14929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1420480-F8D6-C6DD-6D01-8F4124897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735" y="924676"/>
            <a:ext cx="6275372" cy="487015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DE7FDAD-0112-A2A8-7EEB-4236847BAB24}"/>
              </a:ext>
            </a:extLst>
          </p:cNvPr>
          <p:cNvSpPr/>
          <p:nvPr/>
        </p:nvSpPr>
        <p:spPr>
          <a:xfrm>
            <a:off x="2292214" y="4023359"/>
            <a:ext cx="439203" cy="394636"/>
          </a:xfrm>
          <a:prstGeom prst="ellipse">
            <a:avLst/>
          </a:prstGeom>
          <a:noFill/>
          <a:ln w="76200"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9F65D34-BFBE-C750-82F0-FFC81E8BC6B0}"/>
              </a:ext>
            </a:extLst>
          </p:cNvPr>
          <p:cNvSpPr txBox="1"/>
          <p:nvPr/>
        </p:nvSpPr>
        <p:spPr>
          <a:xfrm>
            <a:off x="4438214" y="6457890"/>
            <a:ext cx="346509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52150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D171162-E134-45ED-4125-CF64AAD64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099" y="296284"/>
            <a:ext cx="5648627" cy="62654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52059D8-30B8-7C23-64B2-552A133FE4CE}"/>
              </a:ext>
            </a:extLst>
          </p:cNvPr>
          <p:cNvSpPr/>
          <p:nvPr/>
        </p:nvSpPr>
        <p:spPr>
          <a:xfrm>
            <a:off x="2629099" y="1925052"/>
            <a:ext cx="439203" cy="394636"/>
          </a:xfrm>
          <a:prstGeom prst="ellipse">
            <a:avLst/>
          </a:prstGeom>
          <a:noFill/>
          <a:ln w="76200"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5B950CA-FB98-1F6D-B117-CFB851ED26D2}"/>
              </a:ext>
            </a:extLst>
          </p:cNvPr>
          <p:cNvSpPr txBox="1"/>
          <p:nvPr/>
        </p:nvSpPr>
        <p:spPr>
          <a:xfrm>
            <a:off x="4438214" y="6457890"/>
            <a:ext cx="346509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8873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C1F0C12-8012-0A5A-F085-221921987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68" y="1045138"/>
            <a:ext cx="4277143" cy="427714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E4661019-491F-2630-6305-16C524CBC064}"/>
              </a:ext>
            </a:extLst>
          </p:cNvPr>
          <p:cNvSpPr txBox="1"/>
          <p:nvPr/>
        </p:nvSpPr>
        <p:spPr>
          <a:xfrm>
            <a:off x="6348379" y="1757902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>
                <a:solidFill>
                  <a:schemeClr val="tx1"/>
                </a:solidFill>
              </a:rPr>
            </a:br>
            <a:r>
              <a:rPr lang="tr-TR" sz="3600" b="1" dirty="0">
                <a:solidFill>
                  <a:schemeClr val="tx1"/>
                </a:solidFill>
              </a:rPr>
              <a:t>Ege </a:t>
            </a:r>
            <a:r>
              <a:rPr lang="tr-TR" sz="3600" b="1" dirty="0" err="1">
                <a:solidFill>
                  <a:schemeClr val="tx1"/>
                </a:solidFill>
              </a:rPr>
              <a:t>Tolgay</a:t>
            </a:r>
            <a:r>
              <a:rPr lang="tr-TR" sz="3600" b="1" dirty="0">
                <a:solidFill>
                  <a:schemeClr val="tx1"/>
                </a:solidFill>
              </a:rPr>
              <a:t> Altınay</a:t>
            </a:r>
            <a:br>
              <a:rPr lang="tr-TR" sz="2800" b="1" dirty="0">
                <a:solidFill>
                  <a:schemeClr val="tx1"/>
                </a:solidFill>
              </a:rPr>
            </a:br>
            <a:endParaRPr lang="tr-TR" sz="2800" b="1" dirty="0">
              <a:solidFill>
                <a:schemeClr val="tx1"/>
              </a:solidFill>
            </a:endParaRPr>
          </a:p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Akköprü</a:t>
            </a:r>
            <a:r>
              <a:rPr lang="tr-TR" sz="2400" b="1" dirty="0">
                <a:solidFill>
                  <a:schemeClr val="tx1"/>
                </a:solidFill>
              </a:rPr>
              <a:t> Ortaokulu  </a:t>
            </a:r>
            <a:r>
              <a:rPr lang="tr-TR" sz="2400" b="1" dirty="0" err="1">
                <a:solidFill>
                  <a:schemeClr val="tx1"/>
                </a:solidFill>
              </a:rPr>
              <a:t>Tuşba</a:t>
            </a:r>
            <a:r>
              <a:rPr lang="tr-TR" sz="24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1A59E3B-D4FD-1339-F5EE-11C352FD8A55}"/>
              </a:ext>
            </a:extLst>
          </p:cNvPr>
          <p:cNvSpPr txBox="1"/>
          <p:nvPr/>
        </p:nvSpPr>
        <p:spPr>
          <a:xfrm>
            <a:off x="4539906" y="532228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</p:spTree>
    <p:extLst>
      <p:ext uri="{BB962C8B-B14F-4D97-AF65-F5344CB8AC3E}">
        <p14:creationId xmlns:p14="http://schemas.microsoft.com/office/powerpoint/2010/main" val="3063716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442</Words>
  <Application>Microsoft Office PowerPoint</Application>
  <PresentationFormat>Geniş ekran</PresentationFormat>
  <Paragraphs>142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7</cp:revision>
  <dcterms:created xsi:type="dcterms:W3CDTF">2022-09-18T09:45:31Z</dcterms:created>
  <dcterms:modified xsi:type="dcterms:W3CDTF">2022-09-21T18:28:35Z</dcterms:modified>
</cp:coreProperties>
</file>