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355" y="-1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9DE34-3037-4E24-9A31-2CDE485411E8}" type="datetimeFigureOut">
              <a:rPr lang="tr-TR" smtClean="0"/>
              <a:pPr/>
              <a:t>11.11.2020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3F5BA-D5CC-45B4-A3E2-E2BD488AB68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UNIT 2- YUMMY BREAKFAST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FOOD AND DRINKS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CHEESE</a:t>
            </a:r>
          </a:p>
        </p:txBody>
      </p:sp>
      <p:pic>
        <p:nvPicPr>
          <p:cNvPr id="4" name="3 İçerik Yer Tutucusu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829903"/>
            <a:ext cx="4104456" cy="399644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EGG</a:t>
            </a:r>
          </a:p>
        </p:txBody>
      </p:sp>
      <p:pic>
        <p:nvPicPr>
          <p:cNvPr id="4" name="3 İçerik Yer Tutucusu" descr="image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3273" y="1600200"/>
            <a:ext cx="5657454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OLIVE</a:t>
            </a:r>
          </a:p>
        </p:txBody>
      </p:sp>
      <p:pic>
        <p:nvPicPr>
          <p:cNvPr id="4" name="3 İçerik Yer Tutucusu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700808"/>
            <a:ext cx="4104456" cy="434921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BREAD</a:t>
            </a:r>
          </a:p>
        </p:txBody>
      </p:sp>
      <p:pic>
        <p:nvPicPr>
          <p:cNvPr id="4" name="3 İçerik Yer Tutucusu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2060848"/>
            <a:ext cx="4902854" cy="367240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HONEY</a:t>
            </a:r>
          </a:p>
        </p:txBody>
      </p:sp>
      <p:pic>
        <p:nvPicPr>
          <p:cNvPr id="4" name="3 İçerik Yer Tutucusu" descr="b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1196752"/>
            <a:ext cx="4687476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JAM</a:t>
            </a:r>
          </a:p>
        </p:txBody>
      </p:sp>
      <p:pic>
        <p:nvPicPr>
          <p:cNvPr id="4" name="3 İçerik Yer Tutucusu" descr="ja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4188" y="1600200"/>
            <a:ext cx="6335623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BUTTER</a:t>
            </a:r>
          </a:p>
        </p:txBody>
      </p:sp>
      <p:pic>
        <p:nvPicPr>
          <p:cNvPr id="4" name="3 İçerik Yer Tutucusu" descr="tereyağı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2132856"/>
            <a:ext cx="5832648" cy="388843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SAUSAGE</a:t>
            </a:r>
          </a:p>
        </p:txBody>
      </p:sp>
      <p:pic>
        <p:nvPicPr>
          <p:cNvPr id="4" name="3 İçerik Yer Tutucusu" descr="sosi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700808"/>
            <a:ext cx="5544616" cy="423991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SALAMI</a:t>
            </a:r>
          </a:p>
        </p:txBody>
      </p:sp>
      <p:pic>
        <p:nvPicPr>
          <p:cNvPr id="4" name="3 İçerik Yer Tutucusu" descr="sala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600200"/>
            <a:ext cx="5544616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CROISSANT</a:t>
            </a:r>
          </a:p>
        </p:txBody>
      </p:sp>
      <p:pic>
        <p:nvPicPr>
          <p:cNvPr id="4" name="3 İçerik Yer Tutucusu" descr="kuruvas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412776"/>
            <a:ext cx="6552728" cy="475047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BAGEL</a:t>
            </a:r>
          </a:p>
        </p:txBody>
      </p:sp>
      <p:pic>
        <p:nvPicPr>
          <p:cNvPr id="4" name="3 İçerik Yer Tutucusu" descr="bage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412776"/>
            <a:ext cx="5724525" cy="494390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MUFFIN</a:t>
            </a:r>
          </a:p>
        </p:txBody>
      </p:sp>
      <p:pic>
        <p:nvPicPr>
          <p:cNvPr id="4" name="3 İçerik Yer Tutucusu" descr="muff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556792"/>
            <a:ext cx="4536504" cy="410919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PANCAKE</a:t>
            </a:r>
          </a:p>
        </p:txBody>
      </p:sp>
      <p:pic>
        <p:nvPicPr>
          <p:cNvPr id="4" name="3 İçerik Yer Tutucusu" descr="pancak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628800"/>
            <a:ext cx="4363169" cy="4464496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CEREAL</a:t>
            </a:r>
          </a:p>
        </p:txBody>
      </p:sp>
      <p:pic>
        <p:nvPicPr>
          <p:cNvPr id="4" name="3 İçerik Yer Tutucusu" descr="cere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8500" y="1685131"/>
            <a:ext cx="7747000" cy="43561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APPLE</a:t>
            </a:r>
          </a:p>
        </p:txBody>
      </p:sp>
      <p:pic>
        <p:nvPicPr>
          <p:cNvPr id="4" name="3 İçerik Yer Tutucusu" descr="elm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340768"/>
            <a:ext cx="4968552" cy="499073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BANANA</a:t>
            </a:r>
          </a:p>
        </p:txBody>
      </p:sp>
      <p:pic>
        <p:nvPicPr>
          <p:cNvPr id="4" name="3 İçerik Yer Tutucusu" descr="mu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484784"/>
            <a:ext cx="5988874" cy="4248471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BLACKBERRY</a:t>
            </a:r>
          </a:p>
        </p:txBody>
      </p:sp>
      <p:pic>
        <p:nvPicPr>
          <p:cNvPr id="4" name="3 İçerik Yer Tutucusu" descr="bogurtlen_2827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6977620" cy="442339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STRAWBERRY</a:t>
            </a:r>
          </a:p>
        </p:txBody>
      </p:sp>
      <p:pic>
        <p:nvPicPr>
          <p:cNvPr id="4" name="3 İçerik Yer Tutucusu" descr="çile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373856"/>
            <a:ext cx="5657850" cy="548414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TOMATO</a:t>
            </a:r>
          </a:p>
        </p:txBody>
      </p:sp>
      <p:pic>
        <p:nvPicPr>
          <p:cNvPr id="4" name="3 İçerik Yer Tutucusu" descr="domat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1628800"/>
            <a:ext cx="4680520" cy="4085418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CUCUMBER</a:t>
            </a:r>
          </a:p>
        </p:txBody>
      </p:sp>
      <p:pic>
        <p:nvPicPr>
          <p:cNvPr id="4" name="3 İçerik Yer Tutucusu" descr="salatalı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772816"/>
            <a:ext cx="5544615" cy="41764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SALAD</a:t>
            </a:r>
          </a:p>
        </p:txBody>
      </p:sp>
      <p:pic>
        <p:nvPicPr>
          <p:cNvPr id="4" name="3 İçerik Yer Tutucusu" descr="sala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268760"/>
            <a:ext cx="5544616" cy="4680519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TEA</a:t>
            </a:r>
          </a:p>
        </p:txBody>
      </p:sp>
      <p:pic>
        <p:nvPicPr>
          <p:cNvPr id="4" name="3 İçerik Yer Tutucusu" descr="ça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988840"/>
            <a:ext cx="5328592" cy="4104456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COFFEE</a:t>
            </a:r>
          </a:p>
        </p:txBody>
      </p:sp>
      <p:pic>
        <p:nvPicPr>
          <p:cNvPr id="4" name="3 İçerik Yer Tutucusu" descr="kahv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772816"/>
            <a:ext cx="5400600" cy="4104456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ORANGE JUICE</a:t>
            </a:r>
          </a:p>
        </p:txBody>
      </p:sp>
      <p:pic>
        <p:nvPicPr>
          <p:cNvPr id="4" name="3 İçerik Yer Tutucusu" descr="orange jui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3" y="1484785"/>
            <a:ext cx="4536504" cy="4608512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MILK</a:t>
            </a:r>
          </a:p>
        </p:txBody>
      </p:sp>
      <p:pic>
        <p:nvPicPr>
          <p:cNvPr id="4" name="3 İçerik Yer Tutucusu" descr="glass-of-mil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217" y="1600200"/>
            <a:ext cx="6279565" cy="452596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u="sng" dirty="0"/>
              <a:t>WHAT DO YOU EAT FOR BREAKFAST</a:t>
            </a:r>
            <a:r>
              <a:rPr lang="tr-TR" dirty="0"/>
              <a:t>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 EAT EGG, CHEESE AND OLIVE FOR BREAKFAST</a:t>
            </a:r>
          </a:p>
          <a:p>
            <a:endParaRPr lang="tr-TR" dirty="0"/>
          </a:p>
          <a:p>
            <a:pPr>
              <a:buNone/>
            </a:pPr>
            <a:r>
              <a:rPr lang="tr-TR" dirty="0"/>
              <a:t> </a:t>
            </a:r>
            <a:r>
              <a:rPr lang="tr-TR" sz="3600" u="sng" dirty="0"/>
              <a:t>WHAT DOES MARY EAT FOR BREAKFAST?</a:t>
            </a:r>
          </a:p>
          <a:p>
            <a:pPr>
              <a:buNone/>
            </a:pPr>
            <a:endParaRPr lang="tr-TR" sz="3600" dirty="0"/>
          </a:p>
          <a:p>
            <a:pPr>
              <a:buNone/>
            </a:pPr>
            <a:r>
              <a:rPr lang="tr-TR" sz="3600" dirty="0"/>
              <a:t>• </a:t>
            </a:r>
            <a:r>
              <a:rPr lang="tr-TR" dirty="0"/>
              <a:t>SHE EATS  PANCAKE AND SAUSAGES.</a:t>
            </a:r>
            <a:endParaRPr lang="tr-TR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PREPARED BY: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pPr>
              <a:buNone/>
            </a:pPr>
            <a:r>
              <a:rPr lang="tr-TR" dirty="0"/>
              <a:t>                                PELİN KESKİN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                                       ELT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www.ingilizcecin.com-6-sinif-ingilizce-2-unite-yummy-breakfast-kelimeleri-resimli-slayt-ppt-15712</Template>
  <TotalTime>3</TotalTime>
  <Words>72</Words>
  <Application>Microsoft Office PowerPoint</Application>
  <PresentationFormat>Ekran Gösterisi (4:3)</PresentationFormat>
  <Paragraphs>39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1" baseType="lpstr">
      <vt:lpstr>Arial</vt:lpstr>
      <vt:lpstr>Calibri</vt:lpstr>
      <vt:lpstr>Ofis Teması</vt:lpstr>
      <vt:lpstr>UNIT 2- YUMMY BREAKFAST</vt:lpstr>
      <vt:lpstr>CHEESE</vt:lpstr>
      <vt:lpstr>EGG</vt:lpstr>
      <vt:lpstr>OLIVE</vt:lpstr>
      <vt:lpstr>BREAD</vt:lpstr>
      <vt:lpstr>HONEY</vt:lpstr>
      <vt:lpstr>JAM</vt:lpstr>
      <vt:lpstr>BUTTER</vt:lpstr>
      <vt:lpstr>SAUSAGE</vt:lpstr>
      <vt:lpstr>SALAMI</vt:lpstr>
      <vt:lpstr>CROISSANT</vt:lpstr>
      <vt:lpstr>BAGEL</vt:lpstr>
      <vt:lpstr>MUFFIN</vt:lpstr>
      <vt:lpstr>PANCAKE</vt:lpstr>
      <vt:lpstr>CEREAL</vt:lpstr>
      <vt:lpstr>APPLE</vt:lpstr>
      <vt:lpstr>BANANA</vt:lpstr>
      <vt:lpstr>BLACKBERRY</vt:lpstr>
      <vt:lpstr>STRAWBERRY</vt:lpstr>
      <vt:lpstr>TOMATO</vt:lpstr>
      <vt:lpstr>CUCUMBER</vt:lpstr>
      <vt:lpstr>SALAD</vt:lpstr>
      <vt:lpstr>TEA</vt:lpstr>
      <vt:lpstr>COFFEE</vt:lpstr>
      <vt:lpstr>ORANGE JUICE</vt:lpstr>
      <vt:lpstr>MILK</vt:lpstr>
      <vt:lpstr>WHAT DO YOU EAT FOR BREAKFAST?</vt:lpstr>
      <vt:lpstr>PREPARED BY: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2- YUMMY BREAKFAST</dc:title>
  <dc:creator>ibrahim.yukselll@outlook.com</dc:creator>
  <cp:lastModifiedBy>ibrahim.yukselll@outlook.com</cp:lastModifiedBy>
  <cp:revision>1</cp:revision>
  <dcterms:created xsi:type="dcterms:W3CDTF">2020-11-11T09:39:47Z</dcterms:created>
  <dcterms:modified xsi:type="dcterms:W3CDTF">2020-11-11T09:43:22Z</dcterms:modified>
</cp:coreProperties>
</file>