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7" r:id="rId2"/>
    <p:sldId id="308" r:id="rId3"/>
    <p:sldId id="271" r:id="rId4"/>
    <p:sldId id="272" r:id="rId5"/>
    <p:sldId id="286" r:id="rId6"/>
    <p:sldId id="287" r:id="rId7"/>
    <p:sldId id="273" r:id="rId8"/>
    <p:sldId id="309" r:id="rId9"/>
    <p:sldId id="274" r:id="rId10"/>
    <p:sldId id="275" r:id="rId11"/>
    <p:sldId id="288" r:id="rId12"/>
    <p:sldId id="281" r:id="rId13"/>
    <p:sldId id="282" r:id="rId14"/>
    <p:sldId id="283" r:id="rId15"/>
    <p:sldId id="290" r:id="rId16"/>
    <p:sldId id="284" r:id="rId17"/>
    <p:sldId id="291" r:id="rId18"/>
    <p:sldId id="292" r:id="rId19"/>
    <p:sldId id="293" r:id="rId20"/>
    <p:sldId id="319" r:id="rId21"/>
    <p:sldId id="296" r:id="rId22"/>
    <p:sldId id="297" r:id="rId23"/>
    <p:sldId id="298" r:id="rId24"/>
    <p:sldId id="300" r:id="rId25"/>
    <p:sldId id="301" r:id="rId26"/>
    <p:sldId id="302" r:id="rId27"/>
    <p:sldId id="303" r:id="rId28"/>
    <p:sldId id="325" r:id="rId29"/>
    <p:sldId id="310" r:id="rId30"/>
    <p:sldId id="326" r:id="rId31"/>
    <p:sldId id="320" r:id="rId32"/>
    <p:sldId id="321" r:id="rId33"/>
    <p:sldId id="322" r:id="rId34"/>
    <p:sldId id="323" r:id="rId35"/>
    <p:sldId id="324" r:id="rId36"/>
    <p:sldId id="327" r:id="rId37"/>
    <p:sldId id="311" r:id="rId38"/>
    <p:sldId id="313" r:id="rId39"/>
    <p:sldId id="315" r:id="rId40"/>
    <p:sldId id="316" r:id="rId41"/>
    <p:sldId id="317" r:id="rId42"/>
    <p:sldId id="318" r:id="rId43"/>
  </p:sldIdLst>
  <p:sldSz cx="9144000" cy="5715000" type="screen16x1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936" y="-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810BB-10B6-4518-AD28-E6287EE6F3BD}" type="datetimeFigureOut">
              <a:rPr lang="tr-TR" smtClean="0"/>
              <a:t>08.10.2019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B22F5-352F-4A51-986D-C0F07A806C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6233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B22F5-352F-4A51-986D-C0F07A806C4E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3047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D7A5-DDF7-4F8C-8EFA-1AE00E26E374}" type="datetimeFigureOut">
              <a:rPr lang="tr-TR" smtClean="0"/>
              <a:t>08.10.2019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626D6-FC9E-4770-851A-292C011223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5146333"/>
      </p:ext>
    </p:extLst>
  </p:cSld>
  <p:clrMapOvr>
    <a:masterClrMapping/>
  </p:clrMapOvr>
  <p:transition spd="slow">
    <p:cover/>
    <p:sndAc>
      <p:stSnd>
        <p:snd r:embed="rId1" name="whoosh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D7A5-DDF7-4F8C-8EFA-1AE00E26E374}" type="datetimeFigureOut">
              <a:rPr lang="tr-TR" smtClean="0"/>
              <a:t>08.10.2019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626D6-FC9E-4770-851A-292C011223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8859575"/>
      </p:ext>
    </p:extLst>
  </p:cSld>
  <p:clrMapOvr>
    <a:masterClrMapping/>
  </p:clrMapOvr>
  <p:transition spd="slow">
    <p:cover/>
    <p:sndAc>
      <p:stSnd>
        <p:snd r:embed="rId1" name="whoosh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D7A5-DDF7-4F8C-8EFA-1AE00E26E374}" type="datetimeFigureOut">
              <a:rPr lang="tr-TR" smtClean="0"/>
              <a:t>08.10.2019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626D6-FC9E-4770-851A-292C011223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7051213"/>
      </p:ext>
    </p:extLst>
  </p:cSld>
  <p:clrMapOvr>
    <a:masterClrMapping/>
  </p:clrMapOvr>
  <p:transition spd="slow">
    <p:cover/>
    <p:sndAc>
      <p:stSnd>
        <p:snd r:embed="rId1" name="whoosh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D7A5-DDF7-4F8C-8EFA-1AE00E26E374}" type="datetimeFigureOut">
              <a:rPr lang="tr-TR" smtClean="0"/>
              <a:t>08.10.2019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626D6-FC9E-4770-851A-292C011223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3277970"/>
      </p:ext>
    </p:extLst>
  </p:cSld>
  <p:clrMapOvr>
    <a:masterClrMapping/>
  </p:clrMapOvr>
  <p:transition spd="slow">
    <p:cover/>
    <p:sndAc>
      <p:stSnd>
        <p:snd r:embed="rId1" name="whoosh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D7A5-DDF7-4F8C-8EFA-1AE00E26E374}" type="datetimeFigureOut">
              <a:rPr lang="tr-TR" smtClean="0"/>
              <a:t>08.10.2019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626D6-FC9E-4770-851A-292C011223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3974762"/>
      </p:ext>
    </p:extLst>
  </p:cSld>
  <p:clrMapOvr>
    <a:masterClrMapping/>
  </p:clrMapOvr>
  <p:transition spd="slow">
    <p:cover/>
    <p:sndAc>
      <p:stSnd>
        <p:snd r:embed="rId1" name="whoosh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D7A5-DDF7-4F8C-8EFA-1AE00E26E374}" type="datetimeFigureOut">
              <a:rPr lang="tr-TR" smtClean="0"/>
              <a:t>08.10.2019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626D6-FC9E-4770-851A-292C011223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3774068"/>
      </p:ext>
    </p:extLst>
  </p:cSld>
  <p:clrMapOvr>
    <a:masterClrMapping/>
  </p:clrMapOvr>
  <p:transition spd="slow">
    <p:cover/>
    <p:sndAc>
      <p:stSnd>
        <p:snd r:embed="rId1" name="whoosh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D7A5-DDF7-4F8C-8EFA-1AE00E26E374}" type="datetimeFigureOut">
              <a:rPr lang="tr-TR" smtClean="0"/>
              <a:t>08.10.2019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626D6-FC9E-4770-851A-292C011223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7305072"/>
      </p:ext>
    </p:extLst>
  </p:cSld>
  <p:clrMapOvr>
    <a:masterClrMapping/>
  </p:clrMapOvr>
  <p:transition spd="slow">
    <p:cover/>
    <p:sndAc>
      <p:stSnd>
        <p:snd r:embed="rId1" name="whoosh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D7A5-DDF7-4F8C-8EFA-1AE00E26E374}" type="datetimeFigureOut">
              <a:rPr lang="tr-TR" smtClean="0"/>
              <a:t>08.10.2019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626D6-FC9E-4770-851A-292C011223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5148116"/>
      </p:ext>
    </p:extLst>
  </p:cSld>
  <p:clrMapOvr>
    <a:masterClrMapping/>
  </p:clrMapOvr>
  <p:transition spd="slow">
    <p:cover/>
    <p:sndAc>
      <p:stSnd>
        <p:snd r:embed="rId1" name="whoosh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D7A5-DDF7-4F8C-8EFA-1AE00E26E374}" type="datetimeFigureOut">
              <a:rPr lang="tr-TR" smtClean="0"/>
              <a:t>08.10.2019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626D6-FC9E-4770-851A-292C011223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9574366"/>
      </p:ext>
    </p:extLst>
  </p:cSld>
  <p:clrMapOvr>
    <a:masterClrMapping/>
  </p:clrMapOvr>
  <p:transition spd="slow">
    <p:cover/>
    <p:sndAc>
      <p:stSnd>
        <p:snd r:embed="rId1" name="whoosh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D7A5-DDF7-4F8C-8EFA-1AE00E26E374}" type="datetimeFigureOut">
              <a:rPr lang="tr-TR" smtClean="0"/>
              <a:t>08.10.2019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626D6-FC9E-4770-851A-292C011223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6435999"/>
      </p:ext>
    </p:extLst>
  </p:cSld>
  <p:clrMapOvr>
    <a:masterClrMapping/>
  </p:clrMapOvr>
  <p:transition spd="slow">
    <p:cover/>
    <p:sndAc>
      <p:stSnd>
        <p:snd r:embed="rId1" name="whoosh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D7A5-DDF7-4F8C-8EFA-1AE00E26E374}" type="datetimeFigureOut">
              <a:rPr lang="tr-TR" smtClean="0"/>
              <a:t>08.10.2019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626D6-FC9E-4770-851A-292C011223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357512"/>
      </p:ext>
    </p:extLst>
  </p:cSld>
  <p:clrMapOvr>
    <a:masterClrMapping/>
  </p:clrMapOvr>
  <p:transition spd="slow">
    <p:cover/>
    <p:sndAc>
      <p:stSnd>
        <p:snd r:embed="rId1" name="whoosh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3D7A5-DDF7-4F8C-8EFA-1AE00E26E374}" type="datetimeFigureOut">
              <a:rPr lang="tr-TR" smtClean="0"/>
              <a:t>08.10.2019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626D6-FC9E-4770-851A-292C011223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5802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over/>
    <p:sndAc>
      <p:stSnd>
        <p:snd r:embed="rId13" name="whoosh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jpeg"/><Relationship Id="rId9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audio" Target="../media/audio2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4.png"/><Relationship Id="rId4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7.png"/><Relationship Id="rId4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-22820"/>
            <a:ext cx="10119958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5498" y="1837532"/>
            <a:ext cx="10328098" cy="2244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4197105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46" y="60007"/>
            <a:ext cx="9162989" cy="5497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2400721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8932" y="-322853"/>
            <a:ext cx="9821863" cy="2123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210" y="877280"/>
            <a:ext cx="9388476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 descr="behind ile ilgili gÃ¶rsel sonuc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904" y="1705372"/>
            <a:ext cx="3347288" cy="39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26007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"/>
          <a:stretch/>
        </p:blipFill>
        <p:spPr bwMode="auto">
          <a:xfrm>
            <a:off x="1488558" y="2077413"/>
            <a:ext cx="6611834" cy="354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Düz Bağlayıcı 4"/>
          <p:cNvCxnSpPr/>
          <p:nvPr/>
        </p:nvCxnSpPr>
        <p:spPr>
          <a:xfrm>
            <a:off x="1488558" y="2797493"/>
            <a:ext cx="6492964" cy="0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49188"/>
            <a:ext cx="9242426" cy="1137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040469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04" y="1784987"/>
            <a:ext cx="8964488" cy="3743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214" y="-27043"/>
            <a:ext cx="9498013" cy="1965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9974784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1809186"/>
            <a:ext cx="7042619" cy="3871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914" y="-166836"/>
            <a:ext cx="9242426" cy="2164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1010375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14"/>
          <a:stretch/>
        </p:blipFill>
        <p:spPr bwMode="auto">
          <a:xfrm>
            <a:off x="-42969" y="817273"/>
            <a:ext cx="4440432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3468" y="-562880"/>
            <a:ext cx="9821863" cy="2123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79"/>
          <a:stretch/>
        </p:blipFill>
        <p:spPr bwMode="auto">
          <a:xfrm>
            <a:off x="4565829" y="817274"/>
            <a:ext cx="5118739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618444"/>
            <a:ext cx="5037496" cy="399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3591946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79"/>
          <a:stretch/>
        </p:blipFill>
        <p:spPr bwMode="auto">
          <a:xfrm>
            <a:off x="603786" y="952790"/>
            <a:ext cx="8100392" cy="4785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5926" y="-413816"/>
            <a:ext cx="9559926" cy="233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9745381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7260"/>
            <a:ext cx="9073008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365" y="2137420"/>
            <a:ext cx="9583738" cy="1189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35419"/>
            <a:ext cx="9169400" cy="105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4055160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251520" y="420047"/>
            <a:ext cx="3786542" cy="14173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4038062" y="420047"/>
            <a:ext cx="3786542" cy="14173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6" name="Düz Bağlayıcı 5"/>
          <p:cNvCxnSpPr/>
          <p:nvPr/>
        </p:nvCxnSpPr>
        <p:spPr>
          <a:xfrm>
            <a:off x="251520" y="2077413"/>
            <a:ext cx="7573084" cy="0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84" y="420047"/>
            <a:ext cx="4425950" cy="1615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073" y="439210"/>
            <a:ext cx="3378200" cy="1615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2572412"/>
            <a:ext cx="7731125" cy="1336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495" y="3385344"/>
            <a:ext cx="9553576" cy="1046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47374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37354"/>
            <a:ext cx="8388424" cy="3897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-114355"/>
            <a:ext cx="9169400" cy="1965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4577651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4970" y="-526876"/>
            <a:ext cx="9693276" cy="1747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663" y="409228"/>
            <a:ext cx="9364663" cy="98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61356"/>
            <a:ext cx="7009903" cy="4153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Yukarı Aşağı Ok 4"/>
          <p:cNvSpPr/>
          <p:nvPr/>
        </p:nvSpPr>
        <p:spPr>
          <a:xfrm>
            <a:off x="4546697" y="3793604"/>
            <a:ext cx="291756" cy="731490"/>
          </a:xfrm>
          <a:prstGeom prst="up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2470380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626" y="823818"/>
            <a:ext cx="3024337" cy="489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0"/>
            <a:ext cx="9291638" cy="96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4966410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83568" y="0"/>
            <a:ext cx="6120680" cy="14173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683568" y="2304256"/>
            <a:ext cx="6120680" cy="14173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6" name="Düz Bağlayıcı 5"/>
          <p:cNvCxnSpPr/>
          <p:nvPr/>
        </p:nvCxnSpPr>
        <p:spPr>
          <a:xfrm>
            <a:off x="683568" y="1849388"/>
            <a:ext cx="6120680" cy="0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971" y="2353444"/>
            <a:ext cx="3298825" cy="1615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616" y="-26381"/>
            <a:ext cx="3919537" cy="1615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31" y="3987990"/>
            <a:ext cx="9242426" cy="1965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6442059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67" y="2190017"/>
            <a:ext cx="8531171" cy="2466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22" y="10052"/>
            <a:ext cx="9480550" cy="2164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5029153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5950" y="-526876"/>
            <a:ext cx="9759950" cy="1935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634" y="481236"/>
            <a:ext cx="9364663" cy="98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in front of kennel ile ilgili gÃ¶rsel sonucu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67" b="88148" l="0" r="96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318" b="12877"/>
          <a:stretch/>
        </p:blipFill>
        <p:spPr bwMode="auto">
          <a:xfrm>
            <a:off x="1979712" y="1329351"/>
            <a:ext cx="5265028" cy="440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660479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77379"/>
            <a:ext cx="6840760" cy="3712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314" y="-94828"/>
            <a:ext cx="9828213" cy="1965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163146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530430"/>
            <a:ext cx="3888432" cy="4184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2100" y="-84352"/>
            <a:ext cx="9729788" cy="1645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9986178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678" y="1873622"/>
            <a:ext cx="4601220" cy="3817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707" y="-87312"/>
            <a:ext cx="9401176" cy="1965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8197142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school clipart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" y="1561356"/>
            <a:ext cx="4489911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 descr="library clipart ile ilgili gÃ¶rsel sonuc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062" y="1572766"/>
            <a:ext cx="3806410" cy="308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road clipart ile ilgili gÃ¶rsel sonuc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4718644"/>
            <a:ext cx="4533063" cy="101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road clipart ile ilgili gÃ¶rsel sonuc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491" y="4718644"/>
            <a:ext cx="4727021" cy="101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9" descr="green grass clipart ile ilgili gÃ¶rsel sonuc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81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4369668"/>
            <a:ext cx="1055384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81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28" y="4369668"/>
            <a:ext cx="1055384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81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369668"/>
            <a:ext cx="1055384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81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369668"/>
            <a:ext cx="1055384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3016" y="-598884"/>
            <a:ext cx="9759950" cy="1935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663" y="481236"/>
            <a:ext cx="9364663" cy="98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6219753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0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0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037520"/>
            <a:ext cx="8553749" cy="2299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9387" y="-94828"/>
            <a:ext cx="9504363" cy="2164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3202304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4" y="2737487"/>
            <a:ext cx="8976732" cy="27393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575" y="-87312"/>
            <a:ext cx="9455150" cy="1965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0720468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497460"/>
            <a:ext cx="8581367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242426" cy="2164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5344931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3185" y="-598884"/>
            <a:ext cx="9828213" cy="2117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309" y="460110"/>
            <a:ext cx="9388476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 descr="Ä°lgili resi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67" b="6826"/>
          <a:stretch/>
        </p:blipFill>
        <p:spPr bwMode="auto">
          <a:xfrm>
            <a:off x="971600" y="1417340"/>
            <a:ext cx="6980312" cy="4146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311553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644994"/>
            <a:ext cx="9115989" cy="3245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3781"/>
            <a:ext cx="9242426" cy="1670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82556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91" y="2497460"/>
            <a:ext cx="8705630" cy="1620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242426" cy="1670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5719816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31" y="1750788"/>
            <a:ext cx="9162331" cy="1320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49" y="79945"/>
            <a:ext cx="9242426" cy="1670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3579760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nder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6" y="841276"/>
            <a:ext cx="9132653" cy="338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785746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6" r="51457" b="24297"/>
          <a:stretch/>
        </p:blipFill>
        <p:spPr bwMode="auto">
          <a:xfrm>
            <a:off x="11084" y="1182502"/>
            <a:ext cx="9169188" cy="4555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00" y="-22820"/>
            <a:ext cx="977900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Yuvarlatılmış Dikdörtgen 5"/>
          <p:cNvSpPr/>
          <p:nvPr/>
        </p:nvSpPr>
        <p:spPr>
          <a:xfrm>
            <a:off x="1907704" y="1921396"/>
            <a:ext cx="1440160" cy="57606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/>
          <p:cNvSpPr txBox="1"/>
          <p:nvPr/>
        </p:nvSpPr>
        <p:spPr>
          <a:xfrm>
            <a:off x="2411760" y="0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</a:t>
            </a:r>
            <a:endParaRPr lang="tr-TR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784" y="453728"/>
            <a:ext cx="9412288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8265508"/>
      </p:ext>
    </p:extLst>
  </p:cSld>
  <p:clrMapOvr>
    <a:masterClrMapping/>
  </p:clrMapOvr>
  <p:transition spd="slow">
    <p:cover/>
    <p:sndAc>
      <p:stSnd>
        <p:snd r:embed="rId3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GİVİNG DİRECTİON ile ilgili görsel sonuc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" y="1817338"/>
            <a:ext cx="9143653" cy="3920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5164" y="-128"/>
            <a:ext cx="10007724" cy="1489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Yuvarlatılmış Dikdörtgen 5"/>
          <p:cNvSpPr/>
          <p:nvPr/>
        </p:nvSpPr>
        <p:spPr>
          <a:xfrm>
            <a:off x="1259632" y="4513684"/>
            <a:ext cx="1440160" cy="120131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/>
          <p:cNvSpPr txBox="1"/>
          <p:nvPr/>
        </p:nvSpPr>
        <p:spPr>
          <a:xfrm>
            <a:off x="3419872" y="121196"/>
            <a:ext cx="30243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behind</a:t>
            </a:r>
            <a:endParaRPr lang="tr-TR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318" y="913284"/>
            <a:ext cx="9328150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3487922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6" r="51457" b="24297"/>
          <a:stretch/>
        </p:blipFill>
        <p:spPr bwMode="auto">
          <a:xfrm>
            <a:off x="11084" y="1254510"/>
            <a:ext cx="9169188" cy="4555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310852"/>
            <a:ext cx="11449272" cy="148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Yuvarlatılmış Dikdörtgen 4"/>
          <p:cNvSpPr/>
          <p:nvPr/>
        </p:nvSpPr>
        <p:spPr>
          <a:xfrm>
            <a:off x="7740352" y="2785492"/>
            <a:ext cx="1440160" cy="115212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/>
          <p:cNvSpPr txBox="1"/>
          <p:nvPr/>
        </p:nvSpPr>
        <p:spPr>
          <a:xfrm>
            <a:off x="3491880" y="-202262"/>
            <a:ext cx="38164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opposite</a:t>
            </a:r>
            <a:endParaRPr lang="tr-TR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30" y="553244"/>
            <a:ext cx="9328150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1578587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6" r="51457" b="24297"/>
          <a:stretch/>
        </p:blipFill>
        <p:spPr bwMode="auto">
          <a:xfrm>
            <a:off x="11084" y="1398526"/>
            <a:ext cx="9169188" cy="4555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5816" y="-191046"/>
            <a:ext cx="9858376" cy="117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Yuvarlatılmış Dikdörtgen 4"/>
          <p:cNvSpPr/>
          <p:nvPr/>
        </p:nvSpPr>
        <p:spPr>
          <a:xfrm>
            <a:off x="1691680" y="2857500"/>
            <a:ext cx="1440160" cy="122413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/>
          <p:cNvSpPr txBox="1"/>
          <p:nvPr/>
        </p:nvSpPr>
        <p:spPr>
          <a:xfrm>
            <a:off x="3347864" y="-238844"/>
            <a:ext cx="33123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</a:t>
            </a:r>
            <a:r>
              <a:rPr lang="tr-TR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r-TR" sz="6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endParaRPr lang="tr-TR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878" y="481236"/>
            <a:ext cx="9328150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9249297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6" r="51457" b="24297"/>
          <a:stretch/>
        </p:blipFill>
        <p:spPr bwMode="auto">
          <a:xfrm>
            <a:off x="11084" y="1326518"/>
            <a:ext cx="9169188" cy="4555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56567"/>
            <a:ext cx="9888538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Yuvarlatılmış Dikdörtgen 4"/>
          <p:cNvSpPr/>
          <p:nvPr/>
        </p:nvSpPr>
        <p:spPr>
          <a:xfrm>
            <a:off x="7380312" y="1993404"/>
            <a:ext cx="1763688" cy="93610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/>
          <p:cNvSpPr txBox="1"/>
          <p:nvPr/>
        </p:nvSpPr>
        <p:spPr>
          <a:xfrm>
            <a:off x="3995936" y="-94828"/>
            <a:ext cx="2520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behind</a:t>
            </a:r>
            <a:endParaRPr lang="tr-TR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6" y="553244"/>
            <a:ext cx="9328150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9249297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6" r="51457" b="24297"/>
          <a:stretch/>
        </p:blipFill>
        <p:spPr bwMode="auto">
          <a:xfrm>
            <a:off x="11084" y="822462"/>
            <a:ext cx="9169188" cy="4555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55074"/>
            <a:ext cx="10225136" cy="1040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Yuvarlatılmış Dikdörtgen 4"/>
          <p:cNvSpPr/>
          <p:nvPr/>
        </p:nvSpPr>
        <p:spPr>
          <a:xfrm>
            <a:off x="1331640" y="3937620"/>
            <a:ext cx="2016224" cy="144016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/>
          <p:cNvSpPr txBox="1"/>
          <p:nvPr/>
        </p:nvSpPr>
        <p:spPr>
          <a:xfrm>
            <a:off x="2915816" y="0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</a:t>
            </a:r>
            <a:endParaRPr lang="tr-TR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9249297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6" r="51457" b="24297"/>
          <a:stretch/>
        </p:blipFill>
        <p:spPr bwMode="auto">
          <a:xfrm>
            <a:off x="11084" y="822462"/>
            <a:ext cx="9169188" cy="4555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56567"/>
            <a:ext cx="9888538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Yuvarlatılmış Dikdörtgen 4"/>
          <p:cNvSpPr/>
          <p:nvPr/>
        </p:nvSpPr>
        <p:spPr>
          <a:xfrm>
            <a:off x="-36512" y="3649588"/>
            <a:ext cx="1440160" cy="172819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/>
          <p:cNvSpPr txBox="1"/>
          <p:nvPr/>
        </p:nvSpPr>
        <p:spPr>
          <a:xfrm>
            <a:off x="2699792" y="-166836"/>
            <a:ext cx="3024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opposite</a:t>
            </a:r>
            <a:endParaRPr lang="tr-TR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9249297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6" r="51457" b="24297"/>
          <a:stretch/>
        </p:blipFill>
        <p:spPr bwMode="auto">
          <a:xfrm>
            <a:off x="11084" y="822462"/>
            <a:ext cx="9169188" cy="4555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2398" y="-360516"/>
            <a:ext cx="9902950" cy="1489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2915816" y="-238844"/>
            <a:ext cx="35283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tr-TR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front</a:t>
            </a:r>
            <a:r>
              <a:rPr lang="tr-TR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</a:t>
            </a:r>
            <a:endParaRPr lang="tr-TR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7718272" y="2353444"/>
            <a:ext cx="1440160" cy="115212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1483954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37220"/>
            <a:ext cx="6768752" cy="354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Düz Bağlayıcı 4"/>
          <p:cNvCxnSpPr/>
          <p:nvPr/>
        </p:nvCxnSpPr>
        <p:spPr>
          <a:xfrm>
            <a:off x="1331640" y="1057300"/>
            <a:ext cx="6492964" cy="0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71" y="4117640"/>
            <a:ext cx="9242426" cy="1137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4355976" y="4303017"/>
            <a:ext cx="2016224" cy="56885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0463746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37354"/>
            <a:ext cx="8388424" cy="3897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-114355"/>
            <a:ext cx="9169400" cy="1965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6156176" y="217207"/>
            <a:ext cx="2771800" cy="56885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8262953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644994"/>
            <a:ext cx="9115989" cy="3245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3781"/>
            <a:ext cx="9242426" cy="1670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5220072" y="217206"/>
            <a:ext cx="2736304" cy="56885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773878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497460"/>
            <a:ext cx="8581367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242426" cy="2164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6012160" y="308426"/>
            <a:ext cx="1872208" cy="56885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3459352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678" y="1873622"/>
            <a:ext cx="4601220" cy="3817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707" y="-87312"/>
            <a:ext cx="9401176" cy="1965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5148064" y="188413"/>
            <a:ext cx="3816424" cy="56885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6620002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2258"/>
            <a:ext cx="8100392" cy="5405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4103948" y="4928940"/>
            <a:ext cx="1404156" cy="56885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9711531"/>
      </p:ext>
    </p:extLst>
  </p:cSld>
  <p:clrMapOvr>
    <a:masterClrMapping/>
  </p:clrMapOvr>
  <p:transition spd="slow">
    <p:cover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12</Words>
  <Application>Microsoft Office PowerPoint</Application>
  <PresentationFormat>Ekran Gösterisi (16:10)</PresentationFormat>
  <Paragraphs>9</Paragraphs>
  <Slides>42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43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SELÇUK ÇABRİ</dc:creator>
  <cp:lastModifiedBy>SELÇUK ÇABRİ</cp:lastModifiedBy>
  <cp:revision>22</cp:revision>
  <dcterms:created xsi:type="dcterms:W3CDTF">2009-04-06T23:48:55Z</dcterms:created>
  <dcterms:modified xsi:type="dcterms:W3CDTF">2019-10-08T04:35:26Z</dcterms:modified>
</cp:coreProperties>
</file>