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58" r:id="rId3"/>
    <p:sldId id="284" r:id="rId4"/>
    <p:sldId id="385" r:id="rId5"/>
    <p:sldId id="260" r:id="rId6"/>
    <p:sldId id="259" r:id="rId7"/>
    <p:sldId id="261" r:id="rId8"/>
    <p:sldId id="262" r:id="rId9"/>
    <p:sldId id="326" r:id="rId10"/>
    <p:sldId id="263" r:id="rId11"/>
    <p:sldId id="398" r:id="rId12"/>
    <p:sldId id="264" r:id="rId13"/>
    <p:sldId id="335" r:id="rId14"/>
    <p:sldId id="336" r:id="rId15"/>
    <p:sldId id="265" r:id="rId16"/>
    <p:sldId id="267" r:id="rId17"/>
    <p:sldId id="266" r:id="rId18"/>
    <p:sldId id="269" r:id="rId19"/>
    <p:sldId id="273" r:id="rId20"/>
    <p:sldId id="400" r:id="rId21"/>
    <p:sldId id="403" r:id="rId22"/>
    <p:sldId id="274" r:id="rId23"/>
    <p:sldId id="270" r:id="rId24"/>
    <p:sldId id="271" r:id="rId25"/>
    <p:sldId id="272" r:id="rId26"/>
    <p:sldId id="337" r:id="rId27"/>
    <p:sldId id="340" r:id="rId28"/>
    <p:sldId id="339" r:id="rId29"/>
    <p:sldId id="402" r:id="rId30"/>
    <p:sldId id="360" r:id="rId31"/>
    <p:sldId id="338" r:id="rId32"/>
    <p:sldId id="276" r:id="rId33"/>
    <p:sldId id="277" r:id="rId34"/>
    <p:sldId id="341" r:id="rId35"/>
    <p:sldId id="361" r:id="rId36"/>
    <p:sldId id="362" r:id="rId37"/>
    <p:sldId id="279" r:id="rId38"/>
    <p:sldId id="278" r:id="rId39"/>
    <p:sldId id="342" r:id="rId40"/>
    <p:sldId id="280" r:id="rId41"/>
    <p:sldId id="281" r:id="rId42"/>
    <p:sldId id="282" r:id="rId43"/>
    <p:sldId id="283" r:id="rId44"/>
    <p:sldId id="384" r:id="rId45"/>
    <p:sldId id="401" r:id="rId46"/>
    <p:sldId id="287" r:id="rId47"/>
    <p:sldId id="285" r:id="rId48"/>
    <p:sldId id="343" r:id="rId49"/>
    <p:sldId id="289" r:id="rId50"/>
    <p:sldId id="288" r:id="rId51"/>
    <p:sldId id="290" r:id="rId52"/>
    <p:sldId id="344" r:id="rId53"/>
    <p:sldId id="345" r:id="rId54"/>
    <p:sldId id="399" r:id="rId55"/>
    <p:sldId id="404" r:id="rId56"/>
    <p:sldId id="346" r:id="rId57"/>
    <p:sldId id="331" r:id="rId5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5FE2D-D0B9-4234-9745-2539B919E450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CEF60-CA92-43A2-8E93-D05FC56E31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038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0B703B-3434-4D44-84C5-286AF39F25E9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5244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8673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379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20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457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407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063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140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757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288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925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945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222F8-B030-4FA5-96BD-87BB96B352A9}" type="datetimeFigureOut">
              <a:rPr lang="tr-TR" smtClean="0"/>
              <a:t>28.11.2020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783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23528" y="2636912"/>
            <a:ext cx="8208912" cy="936104"/>
          </a:xfrm>
        </p:spPr>
        <p:txBody>
          <a:bodyPr>
            <a:noAutofit/>
          </a:bodyPr>
          <a:lstStyle/>
          <a:p>
            <a:r>
              <a:rPr lang="tr-TR" sz="7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Unit</a:t>
            </a:r>
            <a:r>
              <a:rPr lang="tr-TR" sz="7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 My </a:t>
            </a:r>
            <a:r>
              <a:rPr lang="tr-TR" sz="7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Town</a:t>
            </a:r>
            <a:endParaRPr lang="tr-TR" sz="7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971600" y="941562"/>
            <a:ext cx="7128792" cy="45036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092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488263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bakery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AutoShape 2" descr="Julien's Bakery | Fırın dekor">
            <a:extLst>
              <a:ext uri="{FF2B5EF4-FFF2-40B4-BE49-F238E27FC236}">
                <a16:creationId xmlns:a16="http://schemas.microsoft.com/office/drawing/2014/main" id="{63B6EE95-0CCB-4395-BF26-7C61B628A9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8" name="Picture 4" descr="Julien's Bakery | Fırın dekor">
            <a:extLst>
              <a:ext uri="{FF2B5EF4-FFF2-40B4-BE49-F238E27FC236}">
                <a16:creationId xmlns:a16="http://schemas.microsoft.com/office/drawing/2014/main" id="{2A82CC16-2D07-4F3D-9A96-57E769AF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53" y="188640"/>
            <a:ext cx="3867894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47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79712" y="5157192"/>
            <a:ext cx="5025144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bank</a:t>
            </a: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50" name="Picture 2" descr="Türkiye İş Bankası'ndan yeni destek paketi">
            <a:extLst>
              <a:ext uri="{FF2B5EF4-FFF2-40B4-BE49-F238E27FC236}">
                <a16:creationId xmlns:a16="http://schemas.microsoft.com/office/drawing/2014/main" id="{593C1965-824E-4839-8DDC-B4DBE4C28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692696"/>
            <a:ext cx="76771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70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30120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barbershop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122" name="Picture 2" descr="Berber nedir? Kuaför ne demektir? Anlamları - Laf Sözlük">
            <a:extLst>
              <a:ext uri="{FF2B5EF4-FFF2-40B4-BE49-F238E27FC236}">
                <a16:creationId xmlns:a16="http://schemas.microsoft.com/office/drawing/2014/main" id="{8F2CCD63-D51E-4DEF-A5F9-09CA1A1CA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404664"/>
            <a:ext cx="71437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9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30120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behind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115" name="Picture 43" descr="Pin on Clip Art">
            <a:extLst>
              <a:ext uri="{FF2B5EF4-FFF2-40B4-BE49-F238E27FC236}">
                <a16:creationId xmlns:a16="http://schemas.microsoft.com/office/drawing/2014/main" id="{A0FF3C85-287C-4580-A25A-BCDA89686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200" y="188640"/>
            <a:ext cx="3654474" cy="473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11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58924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between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8" name="Picture 2" descr="Preposition of Place - Between - English Unite | Prepositions, Picture  story for kids, Hidden pictures">
            <a:extLst>
              <a:ext uri="{FF2B5EF4-FFF2-40B4-BE49-F238E27FC236}">
                <a16:creationId xmlns:a16="http://schemas.microsoft.com/office/drawing/2014/main" id="{3A7546C9-17E6-4B45-80A3-98794D7A1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933"/>
            <a:ext cx="4230538" cy="548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8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08518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bookshop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6146" name="Picture 2" descr="D&amp;R Kitap Fuarı başladı">
            <a:extLst>
              <a:ext uri="{FF2B5EF4-FFF2-40B4-BE49-F238E27FC236}">
                <a16:creationId xmlns:a16="http://schemas.microsoft.com/office/drawing/2014/main" id="{329DF7FC-069C-4ACC-8B7A-EB5495545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624736" cy="441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2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43200" y="472514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bread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7170" name="Picture 2" descr="Best Homemade Bread Recipe - How To Make Homemade Bread">
            <a:extLst>
              <a:ext uri="{FF2B5EF4-FFF2-40B4-BE49-F238E27FC236}">
                <a16:creationId xmlns:a16="http://schemas.microsoft.com/office/drawing/2014/main" id="{CCB5DB29-700F-46C9-AE2A-7060EC5B9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6083380" cy="405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44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66124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building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8194" name="Picture 2" descr="Pin on 3D View &amp; Drawing of Building">
            <a:extLst>
              <a:ext uri="{FF2B5EF4-FFF2-40B4-BE49-F238E27FC236}">
                <a16:creationId xmlns:a16="http://schemas.microsoft.com/office/drawing/2014/main" id="{4CD567AA-C39D-499F-B003-03CA1D9B0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988" y="274638"/>
            <a:ext cx="4145632" cy="527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65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22920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bus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stop </a:t>
            </a:r>
          </a:p>
        </p:txBody>
      </p:sp>
      <p:pic>
        <p:nvPicPr>
          <p:cNvPr id="9220" name="Picture 4" descr="Ürünlerimiz">
            <a:extLst>
              <a:ext uri="{FF2B5EF4-FFF2-40B4-BE49-F238E27FC236}">
                <a16:creationId xmlns:a16="http://schemas.microsoft.com/office/drawing/2014/main" id="{9C09B46C-B3A3-4847-80BB-DD3D6C27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6398840" cy="479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40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517232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butcher’s </a:t>
            </a:r>
          </a:p>
        </p:txBody>
      </p:sp>
      <p:pic>
        <p:nvPicPr>
          <p:cNvPr id="12292" name="Picture 4" descr="Ä°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632"/>
            <a:ext cx="7380820" cy="526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36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79712" y="5373216"/>
            <a:ext cx="508173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buy </a:t>
            </a:r>
          </a:p>
        </p:txBody>
      </p:sp>
      <p:pic>
        <p:nvPicPr>
          <p:cNvPr id="10242" name="Picture 2" descr="Kasa ve Kasiyer Eğitimi - İstanbul Eğitimler - Kurumsal Eğitimler">
            <a:extLst>
              <a:ext uri="{FF2B5EF4-FFF2-40B4-BE49-F238E27FC236}">
                <a16:creationId xmlns:a16="http://schemas.microsoft.com/office/drawing/2014/main" id="{6A21BFB5-A9D8-48E1-991A-3CB2B5581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62670"/>
            <a:ext cx="7071320" cy="399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12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555776" y="508518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cafe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CAFE D'ORIENT – Büyük Kulüp">
            <a:extLst>
              <a:ext uri="{FF2B5EF4-FFF2-40B4-BE49-F238E27FC236}">
                <a16:creationId xmlns:a16="http://schemas.microsoft.com/office/drawing/2014/main" id="{B5F27898-9907-4ABE-AC05-7B5048117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876" y="332656"/>
            <a:ext cx="6804248" cy="461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95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37321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car park</a:t>
            </a:r>
          </a:p>
        </p:txBody>
      </p:sp>
      <p:pic>
        <p:nvPicPr>
          <p:cNvPr id="17410" name="Picture 2" descr="Aerial View Of Car Park Royalty Free Stok Fotoğraf, Resimler, Görseller Ve  Stok Fotoğrafçılık. Image 71117658.">
            <a:extLst>
              <a:ext uri="{FF2B5EF4-FFF2-40B4-BE49-F238E27FC236}">
                <a16:creationId xmlns:a16="http://schemas.microsoft.com/office/drawing/2014/main" id="{1A20419B-697E-4A9F-8681-436B0D0A9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56" y="260648"/>
            <a:ext cx="6732240" cy="500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20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30120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church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8436" name="Picture 4" descr="Church / Ministry Loans – Climate 24 Finance">
            <a:extLst>
              <a:ext uri="{FF2B5EF4-FFF2-40B4-BE49-F238E27FC236}">
                <a16:creationId xmlns:a16="http://schemas.microsoft.com/office/drawing/2014/main" id="{F1311D81-C26A-42F9-8836-7FD6B93DE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96" y="188640"/>
            <a:ext cx="6444208" cy="483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71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30120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cinema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9458" name="Picture 2" descr="Sinema teklifi TBMM'de kabul edildi Yeni sinema yasası neleri değiştirdi?">
            <a:extLst>
              <a:ext uri="{FF2B5EF4-FFF2-40B4-BE49-F238E27FC236}">
                <a16:creationId xmlns:a16="http://schemas.microsoft.com/office/drawing/2014/main" id="{CB158F01-08D3-4B13-A6D4-93049EBBC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53" y="404664"/>
            <a:ext cx="757689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64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99792" y="508518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city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482" name="Picture 2" descr="Izmir City Walking Tour - Izmir | FREETOUR.com">
            <a:extLst>
              <a:ext uri="{FF2B5EF4-FFF2-40B4-BE49-F238E27FC236}">
                <a16:creationId xmlns:a16="http://schemas.microsoft.com/office/drawing/2014/main" id="{40659B73-4CDF-42DC-A434-5BF365FA1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33425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02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44522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corner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1506" name="Picture 2" descr="We are the best English Learners.: Directions and Prepositions of place.">
            <a:extLst>
              <a:ext uri="{FF2B5EF4-FFF2-40B4-BE49-F238E27FC236}">
                <a16:creationId xmlns:a16="http://schemas.microsoft.com/office/drawing/2014/main" id="{494E1D6A-9B29-4A1D-AE2C-3B9B01997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324" y="260648"/>
            <a:ext cx="5073352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52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4869160"/>
            <a:ext cx="48091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excuse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me! </a:t>
            </a:r>
          </a:p>
        </p:txBody>
      </p:sp>
      <p:pic>
        <p:nvPicPr>
          <p:cNvPr id="22530" name="Picture 2" descr="Excuse Me Illustration - Twinkl">
            <a:extLst>
              <a:ext uri="{FF2B5EF4-FFF2-40B4-BE49-F238E27FC236}">
                <a16:creationId xmlns:a16="http://schemas.microsoft.com/office/drawing/2014/main" id="{5DE33CE2-7BB9-46F6-917A-A548A5717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72" y="836712"/>
            <a:ext cx="7320856" cy="366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84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5229200"/>
            <a:ext cx="48091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florist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6" name="Picture 2" descr="I want to be a florist. What will my salary be? - The Globe and Mail">
            <a:extLst>
              <a:ext uri="{FF2B5EF4-FFF2-40B4-BE49-F238E27FC236}">
                <a16:creationId xmlns:a16="http://schemas.microsoft.com/office/drawing/2014/main" id="{5EDAE055-E0D9-464E-B983-708119AE9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900" y="332656"/>
            <a:ext cx="6372200" cy="440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08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5229200"/>
            <a:ext cx="48091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fruit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50" name="Picture 2" descr="Fruits">
            <a:extLst>
              <a:ext uri="{FF2B5EF4-FFF2-40B4-BE49-F238E27FC236}">
                <a16:creationId xmlns:a16="http://schemas.microsoft.com/office/drawing/2014/main" id="{2D8B69CD-2979-4903-94DA-87D746C0D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42" y="706686"/>
            <a:ext cx="7194715" cy="437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32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763688" y="5589240"/>
            <a:ext cx="5903719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greengrocer’s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52" name="Picture 4" descr="Manav - Vikipedi">
            <a:extLst>
              <a:ext uri="{FF2B5EF4-FFF2-40B4-BE49-F238E27FC236}">
                <a16:creationId xmlns:a16="http://schemas.microsoft.com/office/drawing/2014/main" id="{C73A84B0-AAF2-46C3-9DAE-1F7F2FDB5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738" y="692696"/>
            <a:ext cx="6822523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10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22920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grocery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074" name="Picture 2" descr="2018'de en çok bakkal ve büfe açıldı">
            <a:extLst>
              <a:ext uri="{FF2B5EF4-FFF2-40B4-BE49-F238E27FC236}">
                <a16:creationId xmlns:a16="http://schemas.microsoft.com/office/drawing/2014/main" id="{F6B689E8-2D20-4201-A551-ABF8BCB55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3647"/>
            <a:ext cx="7020272" cy="413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41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555776" y="544522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hospital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8" name="Picture 2" descr="Özel Medical Park Samsun Hastanesi">
            <a:extLst>
              <a:ext uri="{FF2B5EF4-FFF2-40B4-BE49-F238E27FC236}">
                <a16:creationId xmlns:a16="http://schemas.microsoft.com/office/drawing/2014/main" id="{66FB0A02-CF19-449D-9F9C-3E2162502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26" y="764704"/>
            <a:ext cx="6720747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46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66124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front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of</a:t>
            </a:r>
          </a:p>
        </p:txBody>
      </p:sp>
      <p:pic>
        <p:nvPicPr>
          <p:cNvPr id="11266" name="Picture 2" descr="Prepositional Phrase - In Front Of - English Unite">
            <a:extLst>
              <a:ext uri="{FF2B5EF4-FFF2-40B4-BE49-F238E27FC236}">
                <a16:creationId xmlns:a16="http://schemas.microsoft.com/office/drawing/2014/main" id="{AAD01065-F442-4352-8300-070E3A486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6632"/>
            <a:ext cx="4086522" cy="529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9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86608" y="5445224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left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5124" name="Picture 4" descr="Direction Sign: Left Advance Arrow (Plaque) (FRW319RA)">
            <a:extLst>
              <a:ext uri="{FF2B5EF4-FFF2-40B4-BE49-F238E27FC236}">
                <a16:creationId xmlns:a16="http://schemas.microsoft.com/office/drawing/2014/main" id="{35A8E7A5-810B-4929-B3D3-9EE93411E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770" y="620688"/>
            <a:ext cx="594646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03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267744" y="5244813"/>
            <a:ext cx="509715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library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8" name="Picture 4" descr="Kütüphane istatistikleri açıklandı - Son Dakika Ekonomi Haberleri">
            <a:extLst>
              <a:ext uri="{FF2B5EF4-FFF2-40B4-BE49-F238E27FC236}">
                <a16:creationId xmlns:a16="http://schemas.microsoft.com/office/drawing/2014/main" id="{EFE355A8-365E-46BE-99EE-447EAA3FA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692696"/>
            <a:ext cx="714375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97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373216"/>
            <a:ext cx="504056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map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7170" name="Picture 2" descr="Türkiye Haritası (Siyasi): Şehir İsimleri Listesi İle Birlikte Renkli  Türkiye'nin İlleri Haritası - En Son Haberler - Milliyet">
            <a:extLst>
              <a:ext uri="{FF2B5EF4-FFF2-40B4-BE49-F238E27FC236}">
                <a16:creationId xmlns:a16="http://schemas.microsoft.com/office/drawing/2014/main" id="{252C99B1-01B9-46CB-8736-F6CD94896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596336" cy="409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25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373216"/>
            <a:ext cx="504056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meat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6" name="Picture 2" descr="Scientist Who Discredited Meat Guidelines Didn't Report Past Food Industry  Ties - The New York Times">
            <a:extLst>
              <a:ext uri="{FF2B5EF4-FFF2-40B4-BE49-F238E27FC236}">
                <a16:creationId xmlns:a16="http://schemas.microsoft.com/office/drawing/2014/main" id="{CC71492F-EB51-4065-BBD8-391C9179B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29" y="764704"/>
            <a:ext cx="7644341" cy="42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52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37321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medicine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8194" name="Picture 2" descr="Making Medicine Affordable: The Role of the Private Sector | AFD - Agence  Française de Développement">
            <a:extLst>
              <a:ext uri="{FF2B5EF4-FFF2-40B4-BE49-F238E27FC236}">
                <a16:creationId xmlns:a16="http://schemas.microsoft.com/office/drawing/2014/main" id="{CBCF7347-7DE8-4722-93E6-8E821F9CB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62" y="635292"/>
            <a:ext cx="6509675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00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95432" y="5229200"/>
            <a:ext cx="495313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money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9218" name="Picture 2" descr="Türk Lirası'nda rüzgar tersine döndü - Memurlar.Net">
            <a:extLst>
              <a:ext uri="{FF2B5EF4-FFF2-40B4-BE49-F238E27FC236}">
                <a16:creationId xmlns:a16="http://schemas.microsoft.com/office/drawing/2014/main" id="{A032707E-C6D9-4141-A6F5-2753876E5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054" y="908720"/>
            <a:ext cx="628650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10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37321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mosque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42" name="Picture 2" descr="Fatih Camii - Vikipedi">
            <a:extLst>
              <a:ext uri="{FF2B5EF4-FFF2-40B4-BE49-F238E27FC236}">
                <a16:creationId xmlns:a16="http://schemas.microsoft.com/office/drawing/2014/main" id="{7E3AF724-A40F-42D4-89CB-3B8941982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4664"/>
            <a:ext cx="5777334" cy="480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41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31519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museum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1266" name="Picture 2" descr="Kaçırılan Troya eserleri British Museum'un &quot;Troya: Mit ve Gerçek&quot; sergisinde">
            <a:extLst>
              <a:ext uri="{FF2B5EF4-FFF2-40B4-BE49-F238E27FC236}">
                <a16:creationId xmlns:a16="http://schemas.microsoft.com/office/drawing/2014/main" id="{E407158F-F0F3-44CF-8E9F-2C937DC17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72" y="764704"/>
            <a:ext cx="687625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99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758602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near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Ä°lgili res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3314" name="Picture 2" descr="clip art - near">
            <a:extLst>
              <a:ext uri="{FF2B5EF4-FFF2-40B4-BE49-F238E27FC236}">
                <a16:creationId xmlns:a16="http://schemas.microsoft.com/office/drawing/2014/main" id="{60D4F869-FDCD-41C4-82EE-D7200C6E1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2866"/>
            <a:ext cx="4446562" cy="576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8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935886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next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14338" name="Picture 2" descr="Preposition of Place - Beside - English Unite | Kids clipart, Picture story  for kids, Prepositions">
            <a:extLst>
              <a:ext uri="{FF2B5EF4-FFF2-40B4-BE49-F238E27FC236}">
                <a16:creationId xmlns:a16="http://schemas.microsoft.com/office/drawing/2014/main" id="{2146243D-C1C5-40CC-A05C-DAC807C33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735" y="116632"/>
            <a:ext cx="4158530" cy="538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19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555776" y="508518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opposite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5362" name="Picture 2" descr="English class A 1 + unit 5 places in a town - Baamboozle">
            <a:extLst>
              <a:ext uri="{FF2B5EF4-FFF2-40B4-BE49-F238E27FC236}">
                <a16:creationId xmlns:a16="http://schemas.microsoft.com/office/drawing/2014/main" id="{C28BD57D-7683-4B0E-8D80-8B468FDED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886" y="548680"/>
            <a:ext cx="6740227" cy="434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7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555776" y="5246233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pharmacy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2290" name="Picture 2" descr="Sağlık Müdürlüğü'nden “Eczane” açıklaması">
            <a:extLst>
              <a:ext uri="{FF2B5EF4-FFF2-40B4-BE49-F238E27FC236}">
                <a16:creationId xmlns:a16="http://schemas.microsoft.com/office/drawing/2014/main" id="{2F5AC18D-BE67-4C56-A213-B8F5E2FA9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421" y="692696"/>
            <a:ext cx="653715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41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843808" y="537321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place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Wireless carriers still selling Americans' real-time location data | CSO  Online">
            <a:extLst>
              <a:ext uri="{FF2B5EF4-FFF2-40B4-BE49-F238E27FC236}">
                <a16:creationId xmlns:a16="http://schemas.microsoft.com/office/drawing/2014/main" id="{929263BD-B5BE-45AC-B320-DBDDFD61D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788832" cy="452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50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157192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playground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Introducing the Product Playground | by Desiree Craig | Prototypr">
            <a:extLst>
              <a:ext uri="{FF2B5EF4-FFF2-40B4-BE49-F238E27FC236}">
                <a16:creationId xmlns:a16="http://schemas.microsoft.com/office/drawing/2014/main" id="{359D0450-51F8-41A4-BD1B-F6EFDBFB0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56" y="491698"/>
            <a:ext cx="7164288" cy="466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30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195736" y="5517232"/>
            <a:ext cx="5256584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police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station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Trabzon'da karakol isimlerinde değişiklik!">
            <a:extLst>
              <a:ext uri="{FF2B5EF4-FFF2-40B4-BE49-F238E27FC236}">
                <a16:creationId xmlns:a16="http://schemas.microsoft.com/office/drawing/2014/main" id="{40EB4A02-B7BD-4B55-B66D-59B0EF0C2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714375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71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187624" y="5229200"/>
            <a:ext cx="676875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pool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6386" name="Picture 2" descr="How Swimming Pools Relieve Stress &amp; Improve Focus">
            <a:extLst>
              <a:ext uri="{FF2B5EF4-FFF2-40B4-BE49-F238E27FC236}">
                <a16:creationId xmlns:a16="http://schemas.microsoft.com/office/drawing/2014/main" id="{FF4804DD-3610-424D-8CF4-C763D3166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6768752" cy="50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48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15516" y="5603230"/>
            <a:ext cx="8712968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post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office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7410" name="Picture 2" descr="Muratçeşme Ptt Upt Rus Contact Send Money Transfer Para Gönder Al - Postane">
            <a:extLst>
              <a:ext uri="{FF2B5EF4-FFF2-40B4-BE49-F238E27FC236}">
                <a16:creationId xmlns:a16="http://schemas.microsoft.com/office/drawing/2014/main" id="{6F7E3C85-DD9C-45D6-A8DD-74CDA8F37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6"/>
            <a:ext cx="6876256" cy="514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66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22920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restaurant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1508" name="Picture 4" descr="Agatha Restaurant">
            <a:extLst>
              <a:ext uri="{FF2B5EF4-FFF2-40B4-BE49-F238E27FC236}">
                <a16:creationId xmlns:a16="http://schemas.microsoft.com/office/drawing/2014/main" id="{24F528D6-CEB1-45C1-BF88-3C8776BB6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054278" cy="450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88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544522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right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 descr="İleriden Sağa Mecburi Yön Levhası Trafik İşareti Yol Bakım Onarım Tabela">
            <a:extLst>
              <a:ext uri="{FF2B5EF4-FFF2-40B4-BE49-F238E27FC236}">
                <a16:creationId xmlns:a16="http://schemas.microsoft.com/office/drawing/2014/main" id="{5568FD50-2A65-46F8-B719-763BA7B03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429" y="140484"/>
            <a:ext cx="5319142" cy="531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9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446233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road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Rock Road Companies, Inc. | LinkedIn">
            <a:extLst>
              <a:ext uri="{FF2B5EF4-FFF2-40B4-BE49-F238E27FC236}">
                <a16:creationId xmlns:a16="http://schemas.microsoft.com/office/drawing/2014/main" id="{9D6183CA-8DAD-49D2-8028-CC110468E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6672"/>
            <a:ext cx="691276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82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99792" y="501317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school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Nitelikli okul nedir? Nitelikli okullardan bazıları">
            <a:extLst>
              <a:ext uri="{FF2B5EF4-FFF2-40B4-BE49-F238E27FC236}">
                <a16:creationId xmlns:a16="http://schemas.microsoft.com/office/drawing/2014/main" id="{E251D06E-487D-4981-BF82-83A28F456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714375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85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30120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stationery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482" name="Picture 2" descr="Kırtasiye ürünlerine 'kılı kırk yaran' denetim - Memurlar.Net">
            <a:extLst>
              <a:ext uri="{FF2B5EF4-FFF2-40B4-BE49-F238E27FC236}">
                <a16:creationId xmlns:a16="http://schemas.microsoft.com/office/drawing/2014/main" id="{CA0F2F23-AF10-4206-BBCC-1F24D50DD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67" y="764704"/>
            <a:ext cx="6887666" cy="394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92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619672" y="5373216"/>
            <a:ext cx="617727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street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2530" name="Picture 2" descr="Malatya'da Cadde ve Sokak İsimleri Düzenlendi - Son Dakika">
            <a:extLst>
              <a:ext uri="{FF2B5EF4-FFF2-40B4-BE49-F238E27FC236}">
                <a16:creationId xmlns:a16="http://schemas.microsoft.com/office/drawing/2014/main" id="{803907D7-AEF7-4B5E-B3EF-CBE45BB01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049" y="593704"/>
            <a:ext cx="6942517" cy="462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87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87724" y="5301208"/>
            <a:ext cx="496855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supermarket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4578" name="Picture 2" descr="Ünlü market zinciri '2200 kişi alacağız' dedi, 60 bin kişi başvurdu!">
            <a:extLst>
              <a:ext uri="{FF2B5EF4-FFF2-40B4-BE49-F238E27FC236}">
                <a16:creationId xmlns:a16="http://schemas.microsoft.com/office/drawing/2014/main" id="{1E93AAD3-1C7C-44CF-9447-F975E6645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6791276" cy="425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00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531222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theatre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2" name="Picture 2" descr="Motorlu Sahne Perdesi - Forum UP">
            <a:extLst>
              <a:ext uri="{FF2B5EF4-FFF2-40B4-BE49-F238E27FC236}">
                <a16:creationId xmlns:a16="http://schemas.microsoft.com/office/drawing/2014/main" id="{117C5C91-57E0-45D7-845B-83FEA61C5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56" y="404664"/>
            <a:ext cx="7174288" cy="47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1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22920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toy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shop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6628" name="Picture 4" descr="İstMarina Kartal Avm - Toyzz Shop Mağazası | AVM GEZGİNİ - Alışveriş  Merkezleri, Mağazalar, Cafe ve Restorantlar, Etkinlikler">
            <a:extLst>
              <a:ext uri="{FF2B5EF4-FFF2-40B4-BE49-F238E27FC236}">
                <a16:creationId xmlns:a16="http://schemas.microsoft.com/office/drawing/2014/main" id="{A497B260-9A86-47AF-8F27-7C4AB7EB4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9966"/>
            <a:ext cx="619125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80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08518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turn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7650" name="Picture 2" descr="turn | weeklydevotion">
            <a:extLst>
              <a:ext uri="{FF2B5EF4-FFF2-40B4-BE49-F238E27FC236}">
                <a16:creationId xmlns:a16="http://schemas.microsoft.com/office/drawing/2014/main" id="{F2330E5C-0E1D-4BAF-9446-10432EDBE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533" y="620688"/>
            <a:ext cx="402493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84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73325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under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2290" name="Picture 2" descr="Preposition of Place - Under - English Unite | Prepositions, Clip art, Free  preschool worksheets">
            <a:extLst>
              <a:ext uri="{FF2B5EF4-FFF2-40B4-BE49-F238E27FC236}">
                <a16:creationId xmlns:a16="http://schemas.microsoft.com/office/drawing/2014/main" id="{7EB738B9-B44A-41FD-BA02-C35C716C6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719" y="116632"/>
            <a:ext cx="4446562" cy="576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84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32144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wait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8674" name="Picture 2" descr="People waiting at bus stop - Stock Image - F006/6410 - Science Photo Library">
            <a:extLst>
              <a:ext uri="{FF2B5EF4-FFF2-40B4-BE49-F238E27FC236}">
                <a16:creationId xmlns:a16="http://schemas.microsoft.com/office/drawing/2014/main" id="{83829087-A770-41E9-B2FE-D7CD3A36B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542" y="636142"/>
            <a:ext cx="6710116" cy="446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11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45921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vegetable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074" name="Picture 2" descr="vegetable | Description, Types, Farming, &amp; Examples | Britannica">
            <a:extLst>
              <a:ext uri="{FF2B5EF4-FFF2-40B4-BE49-F238E27FC236}">
                <a16:creationId xmlns:a16="http://schemas.microsoft.com/office/drawing/2014/main" id="{E0922B6E-71E5-405A-81A0-425B50E3F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64" y="476672"/>
            <a:ext cx="7020272" cy="46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79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37321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zoo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9698" name="Picture 2" descr="Zoo: Bursa Zoo, Bursa, Türkiye - Tripadvisor">
            <a:extLst>
              <a:ext uri="{FF2B5EF4-FFF2-40B4-BE49-F238E27FC236}">
                <a16:creationId xmlns:a16="http://schemas.microsoft.com/office/drawing/2014/main" id="{BC23A5EB-A07B-4FA7-A1C2-9A30C1A9D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212" y="562670"/>
            <a:ext cx="6071575" cy="455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84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691648" y="2204864"/>
            <a:ext cx="5832648" cy="1930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End 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</a:t>
            </a:r>
          </a:p>
          <a:p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  <a:sym typeface="Wingdings" panose="05000000000000000000" pitchFamily="2" charset="2"/>
            </a:endParaRP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Thank you! </a:t>
            </a:r>
          </a:p>
        </p:txBody>
      </p:sp>
      <p:sp>
        <p:nvSpPr>
          <p:cNvPr id="4" name="Başlık 1"/>
          <p:cNvSpPr txBox="1">
            <a:spLocks/>
          </p:cNvSpPr>
          <p:nvPr/>
        </p:nvSpPr>
        <p:spPr>
          <a:xfrm>
            <a:off x="6156176" y="5589240"/>
            <a:ext cx="2736304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By Erkan TOY</a:t>
            </a:r>
          </a:p>
        </p:txBody>
      </p:sp>
    </p:spTree>
    <p:extLst>
      <p:ext uri="{BB962C8B-B14F-4D97-AF65-F5344CB8AC3E}">
        <p14:creationId xmlns:p14="http://schemas.microsoft.com/office/powerpoint/2010/main" val="27851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theme/theme1.xml><?xml version="1.0" encoding="utf-8"?>
<a:theme xmlns:a="http://schemas.openxmlformats.org/drawingml/2006/main" name="Ofis Teması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1455</TotalTime>
  <Words>81</Words>
  <Application>Microsoft Office PowerPoint</Application>
  <PresentationFormat>Ekran Gösterisi (4:3)</PresentationFormat>
  <Paragraphs>63</Paragraphs>
  <Slides>57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57</vt:i4>
      </vt:variant>
    </vt:vector>
  </HeadingPairs>
  <TitlesOfParts>
    <vt:vector size="61" baseType="lpstr">
      <vt:lpstr>Arial</vt:lpstr>
      <vt:lpstr>Calibri</vt:lpstr>
      <vt:lpstr>Wingdings</vt:lpstr>
      <vt:lpstr>Ofis Teması</vt:lpstr>
      <vt:lpstr>Unit 2 My Town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Grade</dc:title>
  <dc:creator>user</dc:creator>
  <cp:lastModifiedBy>Erkan Toy</cp:lastModifiedBy>
  <cp:revision>80</cp:revision>
  <dcterms:created xsi:type="dcterms:W3CDTF">2016-09-18T09:19:53Z</dcterms:created>
  <dcterms:modified xsi:type="dcterms:W3CDTF">2020-11-28T16:54:02Z</dcterms:modified>
</cp:coreProperties>
</file>