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5" r:id="rId5"/>
    <p:sldId id="286" r:id="rId6"/>
    <p:sldId id="287" r:id="rId7"/>
    <p:sldId id="289" r:id="rId8"/>
    <p:sldId id="291" r:id="rId9"/>
    <p:sldId id="259" r:id="rId10"/>
    <p:sldId id="264" r:id="rId11"/>
    <p:sldId id="265" r:id="rId12"/>
    <p:sldId id="262" r:id="rId13"/>
    <p:sldId id="263" r:id="rId14"/>
    <p:sldId id="266" r:id="rId15"/>
    <p:sldId id="267" r:id="rId16"/>
    <p:sldId id="268" r:id="rId17"/>
    <p:sldId id="269" r:id="rId18"/>
    <p:sldId id="274" r:id="rId19"/>
    <p:sldId id="270" r:id="rId20"/>
    <p:sldId id="275" r:id="rId21"/>
    <p:sldId id="271" r:id="rId22"/>
    <p:sldId id="273" r:id="rId23"/>
    <p:sldId id="276" r:id="rId24"/>
    <p:sldId id="292" r:id="rId25"/>
    <p:sldId id="277" r:id="rId26"/>
    <p:sldId id="283" r:id="rId27"/>
    <p:sldId id="279" r:id="rId28"/>
    <p:sldId id="280" r:id="rId29"/>
    <p:sldId id="281" r:id="rId30"/>
    <p:sldId id="301" r:id="rId31"/>
    <p:sldId id="296" r:id="rId32"/>
    <p:sldId id="297" r:id="rId33"/>
    <p:sldId id="294" r:id="rId34"/>
    <p:sldId id="293" r:id="rId35"/>
    <p:sldId id="295" r:id="rId36"/>
    <p:sldId id="298" r:id="rId37"/>
    <p:sldId id="300" r:id="rId3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7: TOURISM" id="{9CB0CA84-7FFB-4EB2-88B7-68E562440F38}">
          <p14:sldIdLst>
            <p14:sldId id="256"/>
          </p14:sldIdLst>
        </p14:section>
        <p14:section name="Tourist Attractions" id="{0A4C85F6-5C1A-43AC-8C0D-A77AF89B0204}">
          <p14:sldIdLst>
            <p14:sldId id="257"/>
            <p14:sldId id="258"/>
          </p14:sldIdLst>
        </p14:section>
        <p14:section name="Tourist Att. Exercise" id="{08541CF7-0315-47D6-8838-8F6CF5785A0A}">
          <p14:sldIdLst>
            <p14:sldId id="285"/>
            <p14:sldId id="286"/>
            <p14:sldId id="287"/>
            <p14:sldId id="289"/>
            <p14:sldId id="291"/>
          </p14:sldIdLst>
        </p14:section>
        <p14:section name="Holiday Preferences" id="{299E8A7E-1CF6-4092-810E-ABB06D9B9286}">
          <p14:sldIdLst>
            <p14:sldId id="259"/>
            <p14:sldId id="264"/>
            <p14:sldId id="265"/>
            <p14:sldId id="262"/>
            <p14:sldId id="263"/>
          </p14:sldIdLst>
        </p14:section>
        <p14:section name="Locations" id="{359185EC-210F-421C-9AE2-E9C1CD208619}">
          <p14:sldIdLst>
            <p14:sldId id="266"/>
            <p14:sldId id="267"/>
          </p14:sldIdLst>
        </p14:section>
        <p14:section name="Accomodation" id="{03D855F4-3BE8-46C9-91FE-B58FB9866FE2}">
          <p14:sldIdLst>
            <p14:sldId id="268"/>
          </p14:sldIdLst>
        </p14:section>
        <p14:section name="Cuisine" id="{1DB5AB86-1142-456D-8D6B-DF1643862D53}">
          <p14:sldIdLst>
            <p14:sldId id="269"/>
          </p14:sldIdLst>
        </p14:section>
        <p14:section name="Climate/Weather" id="{8972243C-2088-4F01-BA93-078B27CA4068}">
          <p14:sldIdLst>
            <p14:sldId id="274"/>
            <p14:sldId id="270"/>
            <p14:sldId id="275"/>
          </p14:sldIdLst>
        </p14:section>
        <p14:section name="Transportation" id="{3B44A36A-337F-41A2-8C7C-9989DE842487}">
          <p14:sldIdLst>
            <p14:sldId id="271"/>
          </p14:sldIdLst>
        </p14:section>
        <p14:section name="Shopping" id="{24CE78A4-D7C3-4441-881A-BC07A8659E3F}">
          <p14:sldIdLst>
            <p14:sldId id="273"/>
            <p14:sldId id="276"/>
            <p14:sldId id="292"/>
          </p14:sldIdLst>
        </p14:section>
        <p14:section name="Have/Has V3" id="{125289DC-D11C-4276-95AC-88961C777A7B}">
          <p14:sldIdLst>
            <p14:sldId id="277"/>
          </p14:sldIdLst>
        </p14:section>
        <p14:section name="Have/Has been Exercise" id="{2A166D6B-45FE-401B-ACE2-57FD495FDCF6}">
          <p14:sldIdLst>
            <p14:sldId id="283"/>
            <p14:sldId id="279"/>
            <p14:sldId id="280"/>
            <p14:sldId id="281"/>
          </p14:sldIdLst>
        </p14:section>
        <p14:section name="Sample / LGS Questions" id="{EF5CB46B-68AD-460B-87AC-26134933D03C}">
          <p14:sldIdLst>
            <p14:sldId id="301"/>
            <p14:sldId id="296"/>
            <p14:sldId id="297"/>
            <p14:sldId id="294"/>
            <p14:sldId id="293"/>
            <p14:sldId id="295"/>
          </p14:sldIdLst>
        </p14:section>
        <p14:section name="UNIT 8 COMING SOON" id="{C7AD679E-BC64-400B-A8E0-45B8CAC885AD}">
          <p14:sldIdLst>
            <p14:sldId id="298"/>
          </p14:sldIdLst>
        </p14:section>
        <p14:section name="Thank you!" id="{8CA43CBD-7439-44D2-8D05-2BE74F52C3AF}">
          <p14:sldIdLst>
            <p14:sldId id="30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7523"/>
    <a:srgbClr val="FCBB01"/>
    <a:srgbClr val="EF6F1F"/>
    <a:srgbClr val="FCBB02"/>
    <a:srgbClr val="FBB601"/>
    <a:srgbClr val="EDEDED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854535-C15A-4594-BBEC-DDC38DC876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B46B4EB-0D1A-4D26-B57B-C4737E6BE8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E10A219-8C0E-46A2-9B6B-F5D9904D4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1C96-ED0F-4E37-AE04-543C04088621}" type="datetimeFigureOut">
              <a:rPr lang="tr-TR" smtClean="0"/>
              <a:t>20.02.2022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684A411-2D7D-4243-8ECC-3F18DC34D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FEEC02D-10F1-4187-A836-368DAB10D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B076-08B5-4382-9F3A-508837CE1C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578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369770-682F-4C4C-A6F0-AA39AA64D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62D8FFB-E444-4A9D-A8DE-7A0EBB934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FAEEBFC-96D7-428F-A692-AE5B54946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1C96-ED0F-4E37-AE04-543C04088621}" type="datetimeFigureOut">
              <a:rPr lang="tr-TR" smtClean="0"/>
              <a:t>20.02.2022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81BD504-B114-41D1-9336-A3E9E7CB8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BB35E47-3ADE-4E48-BDA7-2DFBE8819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B076-08B5-4382-9F3A-508837CE1C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9484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CF9339-26AD-4B1F-9B8C-70EF48202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78F317C-FB98-4558-B828-B2BA0EFAE1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0DDECF9-3E91-4B31-A63C-DFF62B1A8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1C96-ED0F-4E37-AE04-543C04088621}" type="datetimeFigureOut">
              <a:rPr lang="tr-TR" smtClean="0"/>
              <a:t>20.02.2022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A7C909E-A539-4B3E-8A44-B2E22B054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956718E-3497-45FB-AACF-71028ECC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B076-08B5-4382-9F3A-508837CE1C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3667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A04C45-C9C8-4F22-B504-3D75B7EB5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27E4FB-DA0D-4599-B2CB-C1BCF4D18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DBA7C12-8EF2-4282-9249-868ACE35DD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55B4C43-CA24-4C6C-9EC2-749331560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1C96-ED0F-4E37-AE04-543C04088621}" type="datetimeFigureOut">
              <a:rPr lang="tr-TR" smtClean="0"/>
              <a:t>20.02.2022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66B5146-509D-4F55-8D3A-A40AE021F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F13B652-C6CF-42BE-852B-4D463F1A9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B076-08B5-4382-9F3A-508837CE1C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8412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D36C22-B4D0-40DA-9AC7-469B012D6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9330D1F-67C1-429A-A70F-BF77EECD7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5BD7C54-3720-494A-8BE6-07CF12F87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164C7E9E-2191-451D-B3BB-F63CA9C0D0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D5B8F7A5-D322-4BEB-9CA7-EB5EB9E5B4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EBABFA38-9E56-4144-A2BA-BAB3F8B8D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1C96-ED0F-4E37-AE04-543C04088621}" type="datetimeFigureOut">
              <a:rPr lang="tr-TR" smtClean="0"/>
              <a:t>20.02.2022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F45998F8-7F0B-4CED-B3F3-792B31FE2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3A9B91AD-3627-4A9B-8C8D-701104E81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B076-08B5-4382-9F3A-508837CE1C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6287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E66EA4-50CC-46FB-89B8-B3C3AFE5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07C2AA18-E37D-4DE6-B5BE-890A2764F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1C96-ED0F-4E37-AE04-543C04088621}" type="datetimeFigureOut">
              <a:rPr lang="tr-TR" smtClean="0"/>
              <a:t>20.02.2022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2C7A86F-A50F-435B-A920-41C564B46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EC55971-CED0-458C-9228-91ECBB81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B076-08B5-4382-9F3A-508837CE1C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2827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7EE2B60F-824F-4032-81ED-9903D8B18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1C96-ED0F-4E37-AE04-543C04088621}" type="datetimeFigureOut">
              <a:rPr lang="tr-TR" smtClean="0"/>
              <a:t>20.02.2022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D7B6E490-1897-4942-A360-E0AC284BF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DAB36E7-047C-4FAD-929C-17CDC9A88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B076-08B5-4382-9F3A-508837CE1C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4465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3E7790-BB6E-4165-A957-B1F5A8BF4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3637B28-EBB3-42B5-9709-AC7B89A88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5643D44-92E8-4A92-B6CB-13E11AF83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81C7535-8878-4B83-9EE6-C78F4BB73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1C96-ED0F-4E37-AE04-543C04088621}" type="datetimeFigureOut">
              <a:rPr lang="tr-TR" smtClean="0"/>
              <a:t>20.02.2022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7718327-9FD0-42B3-BD62-1E9EC4097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8C0B82B-E592-4634-9139-99B061F9D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B076-08B5-4382-9F3A-508837CE1C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5633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52D8DA-D524-4C08-98F9-6C48AC597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07A4CBF8-D19A-4B65-A5A6-ED95C42EDD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17384A5-14A2-4DFA-98C1-A3363135F2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EF698A1-6588-4F9A-8B8A-E906DAB6C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1C96-ED0F-4E37-AE04-543C04088621}" type="datetimeFigureOut">
              <a:rPr lang="tr-TR" smtClean="0"/>
              <a:t>20.02.2022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D47CAA-587D-462B-8366-43F28C592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626F53A-C87B-4443-BE3E-F7FB1F5CC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B076-08B5-4382-9F3A-508837CE1C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9386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92A944-0916-4A1E-B798-B303BE791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F82D98D-A896-496D-A08B-2B1E53A02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0E564A7-4330-49A6-A212-040230DAD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1C96-ED0F-4E37-AE04-543C04088621}" type="datetimeFigureOut">
              <a:rPr lang="tr-TR" smtClean="0"/>
              <a:t>20.02.2022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C5314F0-DC61-4064-A16D-99632E5F0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B2F64DA-7C19-455E-85DA-C511073AC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B076-08B5-4382-9F3A-508837CE1C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643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B06AADEF-8C0D-4935-8881-E37827BC27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B25AFA9-8276-49D1-9099-9F03327B3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CE4B7AC-C1A4-46BD-B262-1CAB90D0B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1C96-ED0F-4E37-AE04-543C04088621}" type="datetimeFigureOut">
              <a:rPr lang="tr-TR" smtClean="0"/>
              <a:t>20.02.2022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93E8489-4AFF-4F53-AFC3-862C4A19D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436E098-5B04-474E-8B41-3134EDC2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B076-08B5-4382-9F3A-508837CE1C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9706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BED232C-F699-4579-BA8A-7AD3CFE54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E8178C4-63C9-4B53-8DB0-622DCE52A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FE20A9A-1EB2-4A17-9DDE-9E3C6B50DC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F1C96-ED0F-4E37-AE04-543C04088621}" type="datetimeFigureOut">
              <a:rPr lang="tr-TR" smtClean="0"/>
              <a:t>20.02.2022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9648538-514A-4DD0-B105-3181E48E35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CF9FA49-C7CF-4560-81A8-8FA1FAE232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5B076-08B5-4382-9F3A-508837CE1C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941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15.jpg"/><Relationship Id="rId18" Type="http://schemas.openxmlformats.org/officeDocument/2006/relationships/image" Target="../media/image3.pn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12" Type="http://schemas.openxmlformats.org/officeDocument/2006/relationships/image" Target="../media/image14.jpg"/><Relationship Id="rId17" Type="http://schemas.openxmlformats.org/officeDocument/2006/relationships/image" Target="../media/image19.jpg"/><Relationship Id="rId2" Type="http://schemas.openxmlformats.org/officeDocument/2006/relationships/image" Target="../media/image4.jpg"/><Relationship Id="rId16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7.jpg"/><Relationship Id="rId15" Type="http://schemas.openxmlformats.org/officeDocument/2006/relationships/image" Target="../media/image17.jpg"/><Relationship Id="rId10" Type="http://schemas.openxmlformats.org/officeDocument/2006/relationships/image" Target="../media/image12.jpg"/><Relationship Id="rId4" Type="http://schemas.openxmlformats.org/officeDocument/2006/relationships/image" Target="../media/image6.jpg"/><Relationship Id="rId9" Type="http://schemas.openxmlformats.org/officeDocument/2006/relationships/image" Target="../media/image11.jpg"/><Relationship Id="rId14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png"/><Relationship Id="rId7" Type="http://schemas.openxmlformats.org/officeDocument/2006/relationships/image" Target="../media/image40.jpg"/><Relationship Id="rId12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11" Type="http://schemas.openxmlformats.org/officeDocument/2006/relationships/image" Target="../media/image44.jpg"/><Relationship Id="rId5" Type="http://schemas.openxmlformats.org/officeDocument/2006/relationships/image" Target="../media/image38.jpg"/><Relationship Id="rId10" Type="http://schemas.openxmlformats.org/officeDocument/2006/relationships/image" Target="../media/image43.png"/><Relationship Id="rId4" Type="http://schemas.openxmlformats.org/officeDocument/2006/relationships/image" Target="../media/image37.jpg"/><Relationship Id="rId9" Type="http://schemas.openxmlformats.org/officeDocument/2006/relationships/image" Target="../media/image4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7" Type="http://schemas.openxmlformats.org/officeDocument/2006/relationships/image" Target="../media/image34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png"/><Relationship Id="rId4" Type="http://schemas.openxmlformats.org/officeDocument/2006/relationships/image" Target="../media/image47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1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D155A66D-36AD-40A3-9E83-EF11A0A82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7" y="0"/>
            <a:ext cx="121677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75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1212DE4C-8EF9-4ACA-86AA-1364919B3FEC}"/>
              </a:ext>
            </a:extLst>
          </p:cNvPr>
          <p:cNvSpPr txBox="1"/>
          <p:nvPr/>
        </p:nvSpPr>
        <p:spPr>
          <a:xfrm>
            <a:off x="1419225" y="-104775"/>
            <a:ext cx="93535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600" b="1" dirty="0"/>
              <a:t>TOURIST ATTRACTIONS</a:t>
            </a:r>
            <a:endParaRPr lang="tr-TR" sz="20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96DE725E-2E49-4851-82C9-65716A04A73F}"/>
              </a:ext>
            </a:extLst>
          </p:cNvPr>
          <p:cNvSpPr txBox="1"/>
          <p:nvPr/>
        </p:nvSpPr>
        <p:spPr>
          <a:xfrm>
            <a:off x="4062412" y="732830"/>
            <a:ext cx="4067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(TURİSTİK YERLER)</a:t>
            </a:r>
          </a:p>
        </p:txBody>
      </p:sp>
      <p:sp>
        <p:nvSpPr>
          <p:cNvPr id="6" name="Paralelkenar 5">
            <a:extLst>
              <a:ext uri="{FF2B5EF4-FFF2-40B4-BE49-F238E27FC236}">
                <a16:creationId xmlns:a16="http://schemas.microsoft.com/office/drawing/2014/main" id="{9E6B7369-78C1-4088-A01E-489AE5C605B7}"/>
              </a:ext>
            </a:extLst>
          </p:cNvPr>
          <p:cNvSpPr/>
          <p:nvPr/>
        </p:nvSpPr>
        <p:spPr>
          <a:xfrm>
            <a:off x="0" y="1132940"/>
            <a:ext cx="12191999" cy="1392872"/>
          </a:xfrm>
          <a:prstGeom prst="parallelogram">
            <a:avLst/>
          </a:prstGeom>
          <a:solidFill>
            <a:srgbClr val="EF6F1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What are some tourist attractions there?</a:t>
            </a:r>
            <a:r>
              <a:rPr lang="tr-TR" sz="2000" b="1" dirty="0"/>
              <a:t> (Oradaki bazı turistik yerler nelerdir?)</a:t>
            </a:r>
            <a:endParaRPr lang="en-US" sz="2000" b="1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Where can we visit there?</a:t>
            </a:r>
            <a:r>
              <a:rPr lang="tr-TR" sz="2000" b="1" dirty="0"/>
              <a:t> (Orada nereyi ziyaret edebiliriz?)</a:t>
            </a:r>
            <a:endParaRPr lang="en-US" sz="2000" b="1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/>
              <a:t>What</a:t>
            </a:r>
            <a:r>
              <a:rPr lang="tr-TR" sz="2000" b="1" dirty="0"/>
              <a:t> </a:t>
            </a:r>
            <a:r>
              <a:rPr lang="tr-TR" sz="2000" b="1" dirty="0" err="1"/>
              <a:t>are</a:t>
            </a:r>
            <a:r>
              <a:rPr lang="tr-TR" sz="2000" b="1" dirty="0"/>
              <a:t> </a:t>
            </a:r>
            <a:r>
              <a:rPr lang="tr-TR" sz="2000" b="1" dirty="0" err="1"/>
              <a:t>the</a:t>
            </a:r>
            <a:r>
              <a:rPr lang="tr-TR" sz="2000" b="1" dirty="0"/>
              <a:t> </a:t>
            </a:r>
            <a:r>
              <a:rPr lang="tr-TR" sz="2000" b="1" dirty="0" err="1"/>
              <a:t>touristic</a:t>
            </a:r>
            <a:r>
              <a:rPr lang="tr-TR" sz="2000" b="1" dirty="0"/>
              <a:t> </a:t>
            </a:r>
            <a:r>
              <a:rPr lang="tr-TR" sz="2000" b="1" dirty="0" err="1"/>
              <a:t>places</a:t>
            </a:r>
            <a:r>
              <a:rPr lang="tr-TR" sz="2000" b="1" dirty="0"/>
              <a:t> </a:t>
            </a:r>
            <a:r>
              <a:rPr lang="tr-TR" sz="2000" b="1" dirty="0" err="1"/>
              <a:t>to</a:t>
            </a:r>
            <a:r>
              <a:rPr lang="tr-TR" sz="2000" b="1" dirty="0"/>
              <a:t> </a:t>
            </a:r>
            <a:r>
              <a:rPr lang="tr-TR" sz="2000" b="1" dirty="0" err="1"/>
              <a:t>see</a:t>
            </a:r>
            <a:r>
              <a:rPr lang="tr-TR" sz="2000" b="1" dirty="0"/>
              <a:t> </a:t>
            </a:r>
            <a:r>
              <a:rPr lang="tr-TR" sz="2000" b="1" dirty="0" err="1"/>
              <a:t>there</a:t>
            </a:r>
            <a:r>
              <a:rPr lang="tr-TR" sz="2000" b="1" dirty="0"/>
              <a:t>? (Orada ziyaret edilecek turistik yerler nelerdir?)  </a:t>
            </a:r>
            <a:endParaRPr lang="en-US" sz="2000" b="1" dirty="0"/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7CD0FBB6-1661-4BB1-9F08-98207A046C30}"/>
              </a:ext>
            </a:extLst>
          </p:cNvPr>
          <p:cNvSpPr/>
          <p:nvPr/>
        </p:nvSpPr>
        <p:spPr>
          <a:xfrm>
            <a:off x="1699298" y="3615373"/>
            <a:ext cx="3489324" cy="959842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92D050"/>
                </a:solidFill>
              </a:rPr>
              <a:t>Modern </a:t>
            </a:r>
            <a:r>
              <a:rPr lang="tr-TR" sz="2000" b="1" dirty="0">
                <a:solidFill>
                  <a:srgbClr val="92D050"/>
                </a:solidFill>
              </a:rPr>
              <a:t>Yerler</a:t>
            </a:r>
            <a:endParaRPr lang="en-US" sz="2000" b="1" dirty="0">
              <a:solidFill>
                <a:srgbClr val="92D050"/>
              </a:solidFill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EB46C590-16F2-40E0-9781-55834809C73B}"/>
              </a:ext>
            </a:extLst>
          </p:cNvPr>
          <p:cNvSpPr/>
          <p:nvPr/>
        </p:nvSpPr>
        <p:spPr>
          <a:xfrm>
            <a:off x="1700212" y="5688608"/>
            <a:ext cx="3489326" cy="959842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92D050"/>
                </a:solidFill>
              </a:rPr>
              <a:t>Tarihi Yerler</a:t>
            </a:r>
            <a:endParaRPr lang="en-US" sz="2000" b="1" dirty="0">
              <a:solidFill>
                <a:srgbClr val="92D050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0EF4C639-3663-478E-8669-E0B6FF0D5F3C}"/>
              </a:ext>
            </a:extLst>
          </p:cNvPr>
          <p:cNvSpPr/>
          <p:nvPr/>
        </p:nvSpPr>
        <p:spPr>
          <a:xfrm>
            <a:off x="6738024" y="3631149"/>
            <a:ext cx="3491826" cy="959842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92D050"/>
                </a:solidFill>
              </a:rPr>
              <a:t>Kentsel Yerler</a:t>
            </a:r>
            <a:endParaRPr lang="en-US" sz="2000" b="1" dirty="0">
              <a:solidFill>
                <a:srgbClr val="92D050"/>
              </a:solidFill>
            </a:endParaRP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CB6E0F44-0E87-4493-BFFE-7103478224CA}"/>
              </a:ext>
            </a:extLst>
          </p:cNvPr>
          <p:cNvSpPr/>
          <p:nvPr/>
        </p:nvSpPr>
        <p:spPr>
          <a:xfrm>
            <a:off x="6740526" y="5688608"/>
            <a:ext cx="3489324" cy="959842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92D050"/>
                </a:solidFill>
              </a:rPr>
              <a:t>Kırsal Yerler</a:t>
            </a:r>
            <a:endParaRPr lang="en-US" sz="2000" b="1" dirty="0">
              <a:solidFill>
                <a:srgbClr val="92D050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73AD4DFE-F002-4315-884F-62A87EF777EB}"/>
              </a:ext>
            </a:extLst>
          </p:cNvPr>
          <p:cNvSpPr/>
          <p:nvPr/>
        </p:nvSpPr>
        <p:spPr>
          <a:xfrm>
            <a:off x="1699298" y="2655531"/>
            <a:ext cx="3489324" cy="95984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Modern </a:t>
            </a:r>
            <a:r>
              <a:rPr lang="tr-TR" sz="2000" b="1" dirty="0">
                <a:solidFill>
                  <a:schemeClr val="tx1"/>
                </a:solidFill>
              </a:rPr>
              <a:t>P</a:t>
            </a:r>
            <a:r>
              <a:rPr lang="en-US" sz="2000" b="1" dirty="0">
                <a:solidFill>
                  <a:schemeClr val="tx1"/>
                </a:solidFill>
              </a:rPr>
              <a:t>laces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5DCD1376-59FD-457C-88CA-0223709FD03C}"/>
              </a:ext>
            </a:extLst>
          </p:cNvPr>
          <p:cNvSpPr/>
          <p:nvPr/>
        </p:nvSpPr>
        <p:spPr>
          <a:xfrm>
            <a:off x="1700212" y="4728766"/>
            <a:ext cx="3489326" cy="95984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Historical </a:t>
            </a:r>
            <a:r>
              <a:rPr lang="tr-TR" sz="2000" b="1" dirty="0">
                <a:solidFill>
                  <a:schemeClr val="tx1"/>
                </a:solidFill>
              </a:rPr>
              <a:t>P</a:t>
            </a:r>
            <a:r>
              <a:rPr lang="en-US" sz="2000" b="1" dirty="0">
                <a:solidFill>
                  <a:schemeClr val="tx1"/>
                </a:solidFill>
              </a:rPr>
              <a:t>laces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C219DD84-B01E-4B9C-8DB6-4C791B0AC681}"/>
              </a:ext>
            </a:extLst>
          </p:cNvPr>
          <p:cNvSpPr/>
          <p:nvPr/>
        </p:nvSpPr>
        <p:spPr>
          <a:xfrm>
            <a:off x="6738024" y="2681457"/>
            <a:ext cx="3491826" cy="95984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Urban </a:t>
            </a:r>
            <a:r>
              <a:rPr lang="tr-TR" sz="2000" b="1" dirty="0">
                <a:solidFill>
                  <a:schemeClr val="tx1"/>
                </a:solidFill>
              </a:rPr>
              <a:t>P</a:t>
            </a:r>
            <a:r>
              <a:rPr lang="en-US" sz="2000" b="1" dirty="0">
                <a:solidFill>
                  <a:schemeClr val="tx1"/>
                </a:solidFill>
              </a:rPr>
              <a:t>laces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96CC314C-3AF6-4EF8-8EC5-AF7BC1F09D4C}"/>
              </a:ext>
            </a:extLst>
          </p:cNvPr>
          <p:cNvSpPr/>
          <p:nvPr/>
        </p:nvSpPr>
        <p:spPr>
          <a:xfrm>
            <a:off x="6740526" y="4728766"/>
            <a:ext cx="3489324" cy="95984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Rural </a:t>
            </a:r>
            <a:r>
              <a:rPr lang="tr-TR" sz="2000" b="1" dirty="0">
                <a:solidFill>
                  <a:schemeClr val="tx1"/>
                </a:solidFill>
              </a:rPr>
              <a:t>P</a:t>
            </a:r>
            <a:r>
              <a:rPr lang="en-US" sz="2000" b="1" dirty="0">
                <a:solidFill>
                  <a:schemeClr val="tx1"/>
                </a:solidFill>
              </a:rPr>
              <a:t>laces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12BA428-2A64-4609-B36B-6C7CF8FE49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7" t="7844" r="25413" b="14166"/>
          <a:stretch/>
        </p:blipFill>
        <p:spPr>
          <a:xfrm>
            <a:off x="1419224" y="143390"/>
            <a:ext cx="542078" cy="89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61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kış Çizelgesi: Sonlandırıcı 3">
            <a:extLst>
              <a:ext uri="{FF2B5EF4-FFF2-40B4-BE49-F238E27FC236}">
                <a16:creationId xmlns:a16="http://schemas.microsoft.com/office/drawing/2014/main" id="{E7A42026-DD6D-4C6C-8DA6-F63C02855545}"/>
              </a:ext>
            </a:extLst>
          </p:cNvPr>
          <p:cNvSpPr/>
          <p:nvPr/>
        </p:nvSpPr>
        <p:spPr>
          <a:xfrm>
            <a:off x="2494753" y="3232756"/>
            <a:ext cx="1914525" cy="550863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Cathedral</a:t>
            </a:r>
            <a:endParaRPr lang="en-US" b="1" dirty="0"/>
          </a:p>
        </p:txBody>
      </p:sp>
      <p:sp>
        <p:nvSpPr>
          <p:cNvPr id="5" name="Akış Çizelgesi: Sonlandırıcı 4">
            <a:extLst>
              <a:ext uri="{FF2B5EF4-FFF2-40B4-BE49-F238E27FC236}">
                <a16:creationId xmlns:a16="http://schemas.microsoft.com/office/drawing/2014/main" id="{9C5AB8C3-891D-498E-AFC7-B96B3325D191}"/>
              </a:ext>
            </a:extLst>
          </p:cNvPr>
          <p:cNvSpPr/>
          <p:nvPr/>
        </p:nvSpPr>
        <p:spPr>
          <a:xfrm>
            <a:off x="2494753" y="4511675"/>
            <a:ext cx="1914525" cy="549275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/>
              <a:t>M</a:t>
            </a:r>
            <a:r>
              <a:rPr lang="en-US" b="1" dirty="0" err="1"/>
              <a:t>osque</a:t>
            </a:r>
            <a:endParaRPr lang="en-US" b="1" dirty="0"/>
          </a:p>
        </p:txBody>
      </p:sp>
      <p:sp>
        <p:nvSpPr>
          <p:cNvPr id="6" name="Akış Çizelgesi: Sonlandırıcı 5">
            <a:extLst>
              <a:ext uri="{FF2B5EF4-FFF2-40B4-BE49-F238E27FC236}">
                <a16:creationId xmlns:a16="http://schemas.microsoft.com/office/drawing/2014/main" id="{9DBFE642-903F-4C91-87D1-355BAD5240BA}"/>
              </a:ext>
            </a:extLst>
          </p:cNvPr>
          <p:cNvSpPr/>
          <p:nvPr/>
        </p:nvSpPr>
        <p:spPr>
          <a:xfrm>
            <a:off x="4781549" y="4717265"/>
            <a:ext cx="1914525" cy="549275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Fountain</a:t>
            </a:r>
            <a:endParaRPr lang="en-US" b="1" dirty="0"/>
          </a:p>
        </p:txBody>
      </p:sp>
      <p:sp>
        <p:nvSpPr>
          <p:cNvPr id="7" name="Akış Çizelgesi: Sonlandırıcı 6">
            <a:extLst>
              <a:ext uri="{FF2B5EF4-FFF2-40B4-BE49-F238E27FC236}">
                <a16:creationId xmlns:a16="http://schemas.microsoft.com/office/drawing/2014/main" id="{DC37A438-1684-4638-ACD4-E0618C4B5BF4}"/>
              </a:ext>
            </a:extLst>
          </p:cNvPr>
          <p:cNvSpPr/>
          <p:nvPr/>
        </p:nvSpPr>
        <p:spPr>
          <a:xfrm>
            <a:off x="303209" y="3318673"/>
            <a:ext cx="1914525" cy="550862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Historical</a:t>
            </a:r>
            <a:r>
              <a:rPr lang="tr-TR" b="1" dirty="0"/>
              <a:t> Site</a:t>
            </a:r>
            <a:endParaRPr lang="en-US" b="1" dirty="0"/>
          </a:p>
        </p:txBody>
      </p:sp>
      <p:sp>
        <p:nvSpPr>
          <p:cNvPr id="8" name="Akış Çizelgesi: Sonlandırıcı 7">
            <a:extLst>
              <a:ext uri="{FF2B5EF4-FFF2-40B4-BE49-F238E27FC236}">
                <a16:creationId xmlns:a16="http://schemas.microsoft.com/office/drawing/2014/main" id="{67A0DE38-6706-4A97-B65D-A1E4EE607D10}"/>
              </a:ext>
            </a:extLst>
          </p:cNvPr>
          <p:cNvSpPr/>
          <p:nvPr/>
        </p:nvSpPr>
        <p:spPr>
          <a:xfrm>
            <a:off x="303209" y="5657850"/>
            <a:ext cx="1914525" cy="550863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Village</a:t>
            </a:r>
            <a:endParaRPr lang="en-US" b="1" dirty="0"/>
          </a:p>
        </p:txBody>
      </p:sp>
      <p:sp>
        <p:nvSpPr>
          <p:cNvPr id="9" name="Akış Çizelgesi: Sonlandırıcı 8">
            <a:extLst>
              <a:ext uri="{FF2B5EF4-FFF2-40B4-BE49-F238E27FC236}">
                <a16:creationId xmlns:a16="http://schemas.microsoft.com/office/drawing/2014/main" id="{806B8843-12A8-4C1C-8DD4-CE72079EEEC0}"/>
              </a:ext>
            </a:extLst>
          </p:cNvPr>
          <p:cNvSpPr/>
          <p:nvPr/>
        </p:nvSpPr>
        <p:spPr>
          <a:xfrm>
            <a:off x="303209" y="994873"/>
            <a:ext cx="1914525" cy="550863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Palace</a:t>
            </a:r>
            <a:endParaRPr lang="en-US" b="1" dirty="0"/>
          </a:p>
        </p:txBody>
      </p:sp>
      <p:sp>
        <p:nvSpPr>
          <p:cNvPr id="10" name="Akış Çizelgesi: Sonlandırıcı 9">
            <a:extLst>
              <a:ext uri="{FF2B5EF4-FFF2-40B4-BE49-F238E27FC236}">
                <a16:creationId xmlns:a16="http://schemas.microsoft.com/office/drawing/2014/main" id="{A675DA89-A55F-422B-A87B-E1C9AEF5667E}"/>
              </a:ext>
            </a:extLst>
          </p:cNvPr>
          <p:cNvSpPr/>
          <p:nvPr/>
        </p:nvSpPr>
        <p:spPr>
          <a:xfrm>
            <a:off x="303209" y="4511675"/>
            <a:ext cx="1914525" cy="550863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Temple</a:t>
            </a:r>
            <a:endParaRPr lang="en-US" b="1" dirty="0"/>
          </a:p>
        </p:txBody>
      </p:sp>
      <p:sp>
        <p:nvSpPr>
          <p:cNvPr id="11" name="Akış Çizelgesi: Sonlandırıcı 10">
            <a:extLst>
              <a:ext uri="{FF2B5EF4-FFF2-40B4-BE49-F238E27FC236}">
                <a16:creationId xmlns:a16="http://schemas.microsoft.com/office/drawing/2014/main" id="{634142BA-C73E-4E3F-B868-99C43A1CD34D}"/>
              </a:ext>
            </a:extLst>
          </p:cNvPr>
          <p:cNvSpPr/>
          <p:nvPr/>
        </p:nvSpPr>
        <p:spPr>
          <a:xfrm>
            <a:off x="2494754" y="968512"/>
            <a:ext cx="1914525" cy="549275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Tomb</a:t>
            </a:r>
            <a:endParaRPr lang="en-US" b="1" dirty="0"/>
          </a:p>
        </p:txBody>
      </p:sp>
      <p:sp>
        <p:nvSpPr>
          <p:cNvPr id="12" name="Akış Çizelgesi: Sonlandırıcı 11">
            <a:extLst>
              <a:ext uri="{FF2B5EF4-FFF2-40B4-BE49-F238E27FC236}">
                <a16:creationId xmlns:a16="http://schemas.microsoft.com/office/drawing/2014/main" id="{FF21D0F2-56D4-4E3E-AC80-A5A68DA082E2}"/>
              </a:ext>
            </a:extLst>
          </p:cNvPr>
          <p:cNvSpPr/>
          <p:nvPr/>
        </p:nvSpPr>
        <p:spPr>
          <a:xfrm>
            <a:off x="2542379" y="5657850"/>
            <a:ext cx="1914525" cy="549275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Shrine</a:t>
            </a:r>
            <a:endParaRPr lang="en-US" b="1" dirty="0"/>
          </a:p>
        </p:txBody>
      </p:sp>
      <p:sp>
        <p:nvSpPr>
          <p:cNvPr id="13" name="Akış Çizelgesi: Sonlandırıcı 12">
            <a:extLst>
              <a:ext uri="{FF2B5EF4-FFF2-40B4-BE49-F238E27FC236}">
                <a16:creationId xmlns:a16="http://schemas.microsoft.com/office/drawing/2014/main" id="{3D05E7A6-8193-4A71-96F7-14735CCE2D98}"/>
              </a:ext>
            </a:extLst>
          </p:cNvPr>
          <p:cNvSpPr/>
          <p:nvPr/>
        </p:nvSpPr>
        <p:spPr>
          <a:xfrm>
            <a:off x="303211" y="2162171"/>
            <a:ext cx="1914525" cy="550863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Church</a:t>
            </a:r>
            <a:endParaRPr lang="en-US" b="1" dirty="0"/>
          </a:p>
        </p:txBody>
      </p:sp>
      <p:sp>
        <p:nvSpPr>
          <p:cNvPr id="14" name="Akış Çizelgesi: Sonlandırıcı 13">
            <a:extLst>
              <a:ext uri="{FF2B5EF4-FFF2-40B4-BE49-F238E27FC236}">
                <a16:creationId xmlns:a16="http://schemas.microsoft.com/office/drawing/2014/main" id="{E053BABE-9FCD-4592-87BD-55C08BF57801}"/>
              </a:ext>
            </a:extLst>
          </p:cNvPr>
          <p:cNvSpPr/>
          <p:nvPr/>
        </p:nvSpPr>
        <p:spPr>
          <a:xfrm>
            <a:off x="4781549" y="968512"/>
            <a:ext cx="1914525" cy="549275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/>
              <a:t>Bridge</a:t>
            </a:r>
            <a:endParaRPr lang="en-US" b="1" dirty="0"/>
          </a:p>
        </p:txBody>
      </p:sp>
      <p:sp>
        <p:nvSpPr>
          <p:cNvPr id="15" name="Akış Çizelgesi: Sonlandırıcı 14">
            <a:extLst>
              <a:ext uri="{FF2B5EF4-FFF2-40B4-BE49-F238E27FC236}">
                <a16:creationId xmlns:a16="http://schemas.microsoft.com/office/drawing/2014/main" id="{A0ADA33B-45C9-4F37-95DA-04B9366CBB70}"/>
              </a:ext>
            </a:extLst>
          </p:cNvPr>
          <p:cNvSpPr/>
          <p:nvPr/>
        </p:nvSpPr>
        <p:spPr>
          <a:xfrm>
            <a:off x="2494754" y="2162172"/>
            <a:ext cx="1914525" cy="550863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Skyscraper</a:t>
            </a:r>
            <a:endParaRPr lang="en-US" b="1" dirty="0"/>
          </a:p>
        </p:txBody>
      </p:sp>
      <p:sp>
        <p:nvSpPr>
          <p:cNvPr id="16" name="Akış Çizelgesi: Sonlandırıcı 15">
            <a:extLst>
              <a:ext uri="{FF2B5EF4-FFF2-40B4-BE49-F238E27FC236}">
                <a16:creationId xmlns:a16="http://schemas.microsoft.com/office/drawing/2014/main" id="{1959616D-E7A2-4778-B4EA-2CF564047654}"/>
              </a:ext>
            </a:extLst>
          </p:cNvPr>
          <p:cNvSpPr/>
          <p:nvPr/>
        </p:nvSpPr>
        <p:spPr>
          <a:xfrm>
            <a:off x="4781550" y="2162171"/>
            <a:ext cx="1914525" cy="550863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Castle</a:t>
            </a:r>
            <a:endParaRPr lang="en-US" b="1" dirty="0"/>
          </a:p>
        </p:txBody>
      </p:sp>
      <p:sp>
        <p:nvSpPr>
          <p:cNvPr id="17" name="Akış Çizelgesi: Sonlandırıcı 16">
            <a:extLst>
              <a:ext uri="{FF2B5EF4-FFF2-40B4-BE49-F238E27FC236}">
                <a16:creationId xmlns:a16="http://schemas.microsoft.com/office/drawing/2014/main" id="{E41EC437-F161-4AC2-BB01-4964F28F55BA}"/>
              </a:ext>
            </a:extLst>
          </p:cNvPr>
          <p:cNvSpPr/>
          <p:nvPr/>
        </p:nvSpPr>
        <p:spPr>
          <a:xfrm>
            <a:off x="4781549" y="3459869"/>
            <a:ext cx="1914525" cy="550862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Square</a:t>
            </a:r>
            <a:endParaRPr lang="en-US" b="1" dirty="0"/>
          </a:p>
        </p:txBody>
      </p:sp>
      <p:sp>
        <p:nvSpPr>
          <p:cNvPr id="18" name="Akış Çizelgesi: Sonlandırıcı 17">
            <a:extLst>
              <a:ext uri="{FF2B5EF4-FFF2-40B4-BE49-F238E27FC236}">
                <a16:creationId xmlns:a16="http://schemas.microsoft.com/office/drawing/2014/main" id="{32F6E100-24ED-47EA-8846-D11628AA2F24}"/>
              </a:ext>
            </a:extLst>
          </p:cNvPr>
          <p:cNvSpPr/>
          <p:nvPr/>
        </p:nvSpPr>
        <p:spPr>
          <a:xfrm>
            <a:off x="2494754" y="3783619"/>
            <a:ext cx="1914525" cy="55086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Büyük Kilise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19" name="Akış Çizelgesi: Sonlandırıcı 18">
            <a:extLst>
              <a:ext uri="{FF2B5EF4-FFF2-40B4-BE49-F238E27FC236}">
                <a16:creationId xmlns:a16="http://schemas.microsoft.com/office/drawing/2014/main" id="{981B3F3B-F962-49C8-83F1-05D25761BE4D}"/>
              </a:ext>
            </a:extLst>
          </p:cNvPr>
          <p:cNvSpPr/>
          <p:nvPr/>
        </p:nvSpPr>
        <p:spPr>
          <a:xfrm>
            <a:off x="2494753" y="5062538"/>
            <a:ext cx="1914525" cy="54927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Cami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20" name="Akış Çizelgesi: Sonlandırıcı 19">
            <a:extLst>
              <a:ext uri="{FF2B5EF4-FFF2-40B4-BE49-F238E27FC236}">
                <a16:creationId xmlns:a16="http://schemas.microsoft.com/office/drawing/2014/main" id="{460E4B79-E56B-46C1-A84A-C1F745A7DA65}"/>
              </a:ext>
            </a:extLst>
          </p:cNvPr>
          <p:cNvSpPr/>
          <p:nvPr/>
        </p:nvSpPr>
        <p:spPr>
          <a:xfrm>
            <a:off x="4781549" y="5268128"/>
            <a:ext cx="1914525" cy="54927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Çeşme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21" name="Akış Çizelgesi: Sonlandırıcı 20">
            <a:extLst>
              <a:ext uri="{FF2B5EF4-FFF2-40B4-BE49-F238E27FC236}">
                <a16:creationId xmlns:a16="http://schemas.microsoft.com/office/drawing/2014/main" id="{5BBDB769-4A4A-4082-B5AA-6B012A8117EE}"/>
              </a:ext>
            </a:extLst>
          </p:cNvPr>
          <p:cNvSpPr/>
          <p:nvPr/>
        </p:nvSpPr>
        <p:spPr>
          <a:xfrm>
            <a:off x="303209" y="3869536"/>
            <a:ext cx="1914525" cy="550862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Tarihi Yer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22" name="Akış Çizelgesi: Sonlandırıcı 21">
            <a:extLst>
              <a:ext uri="{FF2B5EF4-FFF2-40B4-BE49-F238E27FC236}">
                <a16:creationId xmlns:a16="http://schemas.microsoft.com/office/drawing/2014/main" id="{B9F354D7-EE8C-45E5-920E-6FD24E2CF54B}"/>
              </a:ext>
            </a:extLst>
          </p:cNvPr>
          <p:cNvSpPr/>
          <p:nvPr/>
        </p:nvSpPr>
        <p:spPr>
          <a:xfrm>
            <a:off x="303209" y="6208713"/>
            <a:ext cx="1914525" cy="55086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Köy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23" name="Akış Çizelgesi: Sonlandırıcı 22">
            <a:extLst>
              <a:ext uri="{FF2B5EF4-FFF2-40B4-BE49-F238E27FC236}">
                <a16:creationId xmlns:a16="http://schemas.microsoft.com/office/drawing/2014/main" id="{68C2DA94-6138-4AE2-8C62-04BA866380A4}"/>
              </a:ext>
            </a:extLst>
          </p:cNvPr>
          <p:cNvSpPr/>
          <p:nvPr/>
        </p:nvSpPr>
        <p:spPr>
          <a:xfrm>
            <a:off x="303209" y="1545736"/>
            <a:ext cx="1914525" cy="55086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Saray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24" name="Akış Çizelgesi: Sonlandırıcı 23">
            <a:extLst>
              <a:ext uri="{FF2B5EF4-FFF2-40B4-BE49-F238E27FC236}">
                <a16:creationId xmlns:a16="http://schemas.microsoft.com/office/drawing/2014/main" id="{35109413-4EFA-427A-A6B0-BCE4C722D09C}"/>
              </a:ext>
            </a:extLst>
          </p:cNvPr>
          <p:cNvSpPr/>
          <p:nvPr/>
        </p:nvSpPr>
        <p:spPr>
          <a:xfrm>
            <a:off x="303209" y="5062538"/>
            <a:ext cx="1914525" cy="55086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Tapınak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25" name="Akış Çizelgesi: Sonlandırıcı 24">
            <a:extLst>
              <a:ext uri="{FF2B5EF4-FFF2-40B4-BE49-F238E27FC236}">
                <a16:creationId xmlns:a16="http://schemas.microsoft.com/office/drawing/2014/main" id="{80A2D24D-4B9F-4036-8E2F-5E3A7BB452B7}"/>
              </a:ext>
            </a:extLst>
          </p:cNvPr>
          <p:cNvSpPr/>
          <p:nvPr/>
        </p:nvSpPr>
        <p:spPr>
          <a:xfrm>
            <a:off x="2494754" y="1519375"/>
            <a:ext cx="1914525" cy="54927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Mezar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26" name="Akış Çizelgesi: Sonlandırıcı 25">
            <a:extLst>
              <a:ext uri="{FF2B5EF4-FFF2-40B4-BE49-F238E27FC236}">
                <a16:creationId xmlns:a16="http://schemas.microsoft.com/office/drawing/2014/main" id="{540EC093-F418-4549-B3FD-1324E8086E9C}"/>
              </a:ext>
            </a:extLst>
          </p:cNvPr>
          <p:cNvSpPr/>
          <p:nvPr/>
        </p:nvSpPr>
        <p:spPr>
          <a:xfrm>
            <a:off x="2542379" y="6208713"/>
            <a:ext cx="1914525" cy="54927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Türbe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27" name="Akış Çizelgesi: Sonlandırıcı 26">
            <a:extLst>
              <a:ext uri="{FF2B5EF4-FFF2-40B4-BE49-F238E27FC236}">
                <a16:creationId xmlns:a16="http://schemas.microsoft.com/office/drawing/2014/main" id="{58B663B8-D19F-4E65-88F2-C80AE8F2F0D9}"/>
              </a:ext>
            </a:extLst>
          </p:cNvPr>
          <p:cNvSpPr/>
          <p:nvPr/>
        </p:nvSpPr>
        <p:spPr>
          <a:xfrm>
            <a:off x="303211" y="2713034"/>
            <a:ext cx="1914525" cy="55086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Kilise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28" name="Akış Çizelgesi: Sonlandırıcı 27">
            <a:extLst>
              <a:ext uri="{FF2B5EF4-FFF2-40B4-BE49-F238E27FC236}">
                <a16:creationId xmlns:a16="http://schemas.microsoft.com/office/drawing/2014/main" id="{D0CD6632-830F-4577-AC8A-4440363FEF04}"/>
              </a:ext>
            </a:extLst>
          </p:cNvPr>
          <p:cNvSpPr/>
          <p:nvPr/>
        </p:nvSpPr>
        <p:spPr>
          <a:xfrm>
            <a:off x="4781549" y="1519375"/>
            <a:ext cx="1914525" cy="54927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Köprü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29" name="Akış Çizelgesi: Sonlandırıcı 28">
            <a:extLst>
              <a:ext uri="{FF2B5EF4-FFF2-40B4-BE49-F238E27FC236}">
                <a16:creationId xmlns:a16="http://schemas.microsoft.com/office/drawing/2014/main" id="{DE16FC80-6DE3-42AE-B5C6-E7DDF9FAD96F}"/>
              </a:ext>
            </a:extLst>
          </p:cNvPr>
          <p:cNvSpPr/>
          <p:nvPr/>
        </p:nvSpPr>
        <p:spPr>
          <a:xfrm>
            <a:off x="2494754" y="2622942"/>
            <a:ext cx="1914525" cy="55086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Gökdelen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30" name="Akış Çizelgesi: Sonlandırıcı 29">
            <a:extLst>
              <a:ext uri="{FF2B5EF4-FFF2-40B4-BE49-F238E27FC236}">
                <a16:creationId xmlns:a16="http://schemas.microsoft.com/office/drawing/2014/main" id="{F4C857ED-545A-49C8-A814-B778088F83F8}"/>
              </a:ext>
            </a:extLst>
          </p:cNvPr>
          <p:cNvSpPr/>
          <p:nvPr/>
        </p:nvSpPr>
        <p:spPr>
          <a:xfrm>
            <a:off x="4781550" y="2713034"/>
            <a:ext cx="1914525" cy="55086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Kale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31" name="Akış Çizelgesi: Sonlandırıcı 30">
            <a:extLst>
              <a:ext uri="{FF2B5EF4-FFF2-40B4-BE49-F238E27FC236}">
                <a16:creationId xmlns:a16="http://schemas.microsoft.com/office/drawing/2014/main" id="{B584EC91-72CA-4F71-8C82-334244AEFD20}"/>
              </a:ext>
            </a:extLst>
          </p:cNvPr>
          <p:cNvSpPr/>
          <p:nvPr/>
        </p:nvSpPr>
        <p:spPr>
          <a:xfrm>
            <a:off x="4781549" y="3970431"/>
            <a:ext cx="1914525" cy="550862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Meydan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4EEC243C-BDCF-48E0-9492-FD63A0DF3F3A}"/>
              </a:ext>
            </a:extLst>
          </p:cNvPr>
          <p:cNvSpPr txBox="1"/>
          <p:nvPr/>
        </p:nvSpPr>
        <p:spPr>
          <a:xfrm>
            <a:off x="1419225" y="-104775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TOURIST ATTRACTIONS</a:t>
            </a:r>
            <a:endParaRPr lang="tr-TR" sz="1200" b="1" dirty="0"/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F5D37E12-6153-4477-A690-52F6CC54217F}"/>
              </a:ext>
            </a:extLst>
          </p:cNvPr>
          <p:cNvSpPr/>
          <p:nvPr/>
        </p:nvSpPr>
        <p:spPr>
          <a:xfrm>
            <a:off x="6972300" y="983387"/>
            <a:ext cx="5124450" cy="563648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9" name="Resim 38">
            <a:extLst>
              <a:ext uri="{FF2B5EF4-FFF2-40B4-BE49-F238E27FC236}">
                <a16:creationId xmlns:a16="http://schemas.microsoft.com/office/drawing/2014/main" id="{7957D8F2-526E-49B1-942C-9150F4579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396" y="1517787"/>
            <a:ext cx="3846257" cy="1938514"/>
          </a:xfrm>
          <a:prstGeom prst="rect">
            <a:avLst/>
          </a:prstGeom>
        </p:spPr>
      </p:pic>
      <p:sp>
        <p:nvSpPr>
          <p:cNvPr id="40" name="Akış Çizelgesi: Sonlandırıcı 39">
            <a:extLst>
              <a:ext uri="{FF2B5EF4-FFF2-40B4-BE49-F238E27FC236}">
                <a16:creationId xmlns:a16="http://schemas.microsoft.com/office/drawing/2014/main" id="{B5EC4CA4-7F98-4AC7-8A61-A9FF6E4EFDCC}"/>
              </a:ext>
            </a:extLst>
          </p:cNvPr>
          <p:cNvSpPr/>
          <p:nvPr/>
        </p:nvSpPr>
        <p:spPr>
          <a:xfrm>
            <a:off x="8577261" y="3694999"/>
            <a:ext cx="1914525" cy="550863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Palace</a:t>
            </a:r>
            <a:endParaRPr lang="en-US" b="1" dirty="0"/>
          </a:p>
        </p:txBody>
      </p:sp>
      <p:sp>
        <p:nvSpPr>
          <p:cNvPr id="41" name="Akış Çizelgesi: Sonlandırıcı 40">
            <a:extLst>
              <a:ext uri="{FF2B5EF4-FFF2-40B4-BE49-F238E27FC236}">
                <a16:creationId xmlns:a16="http://schemas.microsoft.com/office/drawing/2014/main" id="{D9B2CF8E-AB12-450E-964C-2EC0EE289919}"/>
              </a:ext>
            </a:extLst>
          </p:cNvPr>
          <p:cNvSpPr/>
          <p:nvPr/>
        </p:nvSpPr>
        <p:spPr>
          <a:xfrm>
            <a:off x="8594719" y="4235449"/>
            <a:ext cx="1914525" cy="55086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Saray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42" name="Akış Çizelgesi: Sonlandırıcı 41">
            <a:extLst>
              <a:ext uri="{FF2B5EF4-FFF2-40B4-BE49-F238E27FC236}">
                <a16:creationId xmlns:a16="http://schemas.microsoft.com/office/drawing/2014/main" id="{5BFF2A6A-9D4F-4628-9603-7BBE95BB18BF}"/>
              </a:ext>
            </a:extLst>
          </p:cNvPr>
          <p:cNvSpPr/>
          <p:nvPr/>
        </p:nvSpPr>
        <p:spPr>
          <a:xfrm>
            <a:off x="7720007" y="5133375"/>
            <a:ext cx="3730631" cy="864169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Topkapı </a:t>
            </a:r>
            <a:r>
              <a:rPr lang="tr-TR" b="1" dirty="0" err="1">
                <a:solidFill>
                  <a:srgbClr val="FCBB02"/>
                </a:solidFill>
              </a:rPr>
              <a:t>Palace</a:t>
            </a:r>
            <a:r>
              <a:rPr lang="tr-TR" b="1" dirty="0">
                <a:solidFill>
                  <a:srgbClr val="FCBB02"/>
                </a:solidFill>
              </a:rPr>
              <a:t> (</a:t>
            </a:r>
            <a:r>
              <a:rPr lang="tr-TR" b="1" dirty="0" err="1">
                <a:solidFill>
                  <a:srgbClr val="FCBB02"/>
                </a:solidFill>
              </a:rPr>
              <a:t>Turkey</a:t>
            </a:r>
            <a:r>
              <a:rPr lang="tr-TR" b="1" dirty="0">
                <a:solidFill>
                  <a:srgbClr val="FCBB02"/>
                </a:solidFill>
              </a:rPr>
              <a:t>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Buckingham </a:t>
            </a:r>
            <a:r>
              <a:rPr lang="tr-TR" b="1" dirty="0" err="1">
                <a:solidFill>
                  <a:srgbClr val="FCBB02"/>
                </a:solidFill>
              </a:rPr>
              <a:t>Palace</a:t>
            </a:r>
            <a:r>
              <a:rPr lang="tr-TR" b="1" dirty="0">
                <a:solidFill>
                  <a:srgbClr val="FCBB02"/>
                </a:solidFill>
              </a:rPr>
              <a:t> (</a:t>
            </a:r>
            <a:r>
              <a:rPr lang="tr-TR" b="1" dirty="0" err="1">
                <a:solidFill>
                  <a:srgbClr val="FCBB02"/>
                </a:solidFill>
              </a:rPr>
              <a:t>England</a:t>
            </a:r>
            <a:r>
              <a:rPr lang="tr-TR" b="1" dirty="0">
                <a:solidFill>
                  <a:srgbClr val="FCBB02"/>
                </a:solidFill>
              </a:rPr>
              <a:t>)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48495379-E028-4CBC-923B-EE226F2AFEAF}"/>
              </a:ext>
            </a:extLst>
          </p:cNvPr>
          <p:cNvSpPr/>
          <p:nvPr/>
        </p:nvSpPr>
        <p:spPr>
          <a:xfrm>
            <a:off x="6972298" y="968512"/>
            <a:ext cx="5124450" cy="563648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4" name="Akış Çizelgesi: Sonlandırıcı 43">
            <a:extLst>
              <a:ext uri="{FF2B5EF4-FFF2-40B4-BE49-F238E27FC236}">
                <a16:creationId xmlns:a16="http://schemas.microsoft.com/office/drawing/2014/main" id="{1D4A76DA-958F-4966-8F09-BAE6A40D22B3}"/>
              </a:ext>
            </a:extLst>
          </p:cNvPr>
          <p:cNvSpPr/>
          <p:nvPr/>
        </p:nvSpPr>
        <p:spPr>
          <a:xfrm>
            <a:off x="8612922" y="4050832"/>
            <a:ext cx="1914525" cy="550863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Church</a:t>
            </a:r>
            <a:endParaRPr lang="en-US" b="1" dirty="0"/>
          </a:p>
        </p:txBody>
      </p:sp>
      <p:sp>
        <p:nvSpPr>
          <p:cNvPr id="45" name="Akış Çizelgesi: Sonlandırıcı 44">
            <a:extLst>
              <a:ext uri="{FF2B5EF4-FFF2-40B4-BE49-F238E27FC236}">
                <a16:creationId xmlns:a16="http://schemas.microsoft.com/office/drawing/2014/main" id="{7CFBFA06-FE4C-4368-BA94-37F1E8480C1F}"/>
              </a:ext>
            </a:extLst>
          </p:cNvPr>
          <p:cNvSpPr/>
          <p:nvPr/>
        </p:nvSpPr>
        <p:spPr>
          <a:xfrm>
            <a:off x="8612922" y="4601695"/>
            <a:ext cx="1914525" cy="55086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Kilise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46" name="Akış Çizelgesi: Sonlandırıcı 45">
            <a:extLst>
              <a:ext uri="{FF2B5EF4-FFF2-40B4-BE49-F238E27FC236}">
                <a16:creationId xmlns:a16="http://schemas.microsoft.com/office/drawing/2014/main" id="{3892D7D7-7117-4ED1-9451-0B1298C8F60C}"/>
              </a:ext>
            </a:extLst>
          </p:cNvPr>
          <p:cNvSpPr/>
          <p:nvPr/>
        </p:nvSpPr>
        <p:spPr>
          <a:xfrm>
            <a:off x="7499192" y="5388690"/>
            <a:ext cx="4300858" cy="570270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Akdamar </a:t>
            </a:r>
            <a:r>
              <a:rPr lang="tr-TR" b="1" dirty="0" err="1">
                <a:solidFill>
                  <a:srgbClr val="FCBB02"/>
                </a:solidFill>
              </a:rPr>
              <a:t>Church</a:t>
            </a:r>
            <a:r>
              <a:rPr lang="tr-TR" b="1" dirty="0">
                <a:solidFill>
                  <a:srgbClr val="FCBB02"/>
                </a:solidFill>
              </a:rPr>
              <a:t> (Van, TURKEY)</a:t>
            </a:r>
          </a:p>
        </p:txBody>
      </p:sp>
      <p:pic>
        <p:nvPicPr>
          <p:cNvPr id="35" name="Resim 34">
            <a:extLst>
              <a:ext uri="{FF2B5EF4-FFF2-40B4-BE49-F238E27FC236}">
                <a16:creationId xmlns:a16="http://schemas.microsoft.com/office/drawing/2014/main" id="{CC81D04A-8F53-47EA-B25E-F7B811019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523" y="1398937"/>
            <a:ext cx="3810000" cy="2438400"/>
          </a:xfrm>
          <a:prstGeom prst="rect">
            <a:avLst/>
          </a:prstGeom>
        </p:spPr>
      </p:pic>
      <p:sp>
        <p:nvSpPr>
          <p:cNvPr id="47" name="Dikdörtgen: Köşeleri Yuvarlatılmış 46">
            <a:extLst>
              <a:ext uri="{FF2B5EF4-FFF2-40B4-BE49-F238E27FC236}">
                <a16:creationId xmlns:a16="http://schemas.microsoft.com/office/drawing/2014/main" id="{78240162-B172-439F-AE24-898C3EB5040A}"/>
              </a:ext>
            </a:extLst>
          </p:cNvPr>
          <p:cNvSpPr/>
          <p:nvPr/>
        </p:nvSpPr>
        <p:spPr>
          <a:xfrm>
            <a:off x="6972298" y="953637"/>
            <a:ext cx="5124450" cy="563648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7" name="Resim 36">
            <a:extLst>
              <a:ext uri="{FF2B5EF4-FFF2-40B4-BE49-F238E27FC236}">
                <a16:creationId xmlns:a16="http://schemas.microsoft.com/office/drawing/2014/main" id="{EFA5A3BA-8A50-4DC2-80F0-92E3926AC3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409" y="1345769"/>
            <a:ext cx="2296978" cy="1528534"/>
          </a:xfrm>
          <a:prstGeom prst="rect">
            <a:avLst/>
          </a:prstGeom>
        </p:spPr>
      </p:pic>
      <p:sp>
        <p:nvSpPr>
          <p:cNvPr id="48" name="Akış Çizelgesi: Sonlandırıcı 47">
            <a:extLst>
              <a:ext uri="{FF2B5EF4-FFF2-40B4-BE49-F238E27FC236}">
                <a16:creationId xmlns:a16="http://schemas.microsoft.com/office/drawing/2014/main" id="{8BE0A25A-F67D-4CCB-B1D8-D2D79F686CCD}"/>
              </a:ext>
            </a:extLst>
          </p:cNvPr>
          <p:cNvSpPr/>
          <p:nvPr/>
        </p:nvSpPr>
        <p:spPr>
          <a:xfrm>
            <a:off x="8658523" y="4360568"/>
            <a:ext cx="1914525" cy="550862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Historical</a:t>
            </a:r>
            <a:r>
              <a:rPr lang="tr-TR" b="1" dirty="0"/>
              <a:t> Site</a:t>
            </a:r>
            <a:endParaRPr lang="en-US" b="1" dirty="0"/>
          </a:p>
        </p:txBody>
      </p:sp>
      <p:sp>
        <p:nvSpPr>
          <p:cNvPr id="49" name="Akış Çizelgesi: Sonlandırıcı 48">
            <a:extLst>
              <a:ext uri="{FF2B5EF4-FFF2-40B4-BE49-F238E27FC236}">
                <a16:creationId xmlns:a16="http://schemas.microsoft.com/office/drawing/2014/main" id="{403A6009-A50B-4133-AE46-EE905880A79D}"/>
              </a:ext>
            </a:extLst>
          </p:cNvPr>
          <p:cNvSpPr/>
          <p:nvPr/>
        </p:nvSpPr>
        <p:spPr>
          <a:xfrm>
            <a:off x="8704124" y="4914072"/>
            <a:ext cx="1914525" cy="550862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Tarihi Yer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50" name="Akış Çizelgesi: Sonlandırıcı 49">
            <a:extLst>
              <a:ext uri="{FF2B5EF4-FFF2-40B4-BE49-F238E27FC236}">
                <a16:creationId xmlns:a16="http://schemas.microsoft.com/office/drawing/2014/main" id="{B3241154-51D3-4FB6-85B5-BA6DA4D5EFE6}"/>
              </a:ext>
            </a:extLst>
          </p:cNvPr>
          <p:cNvSpPr/>
          <p:nvPr/>
        </p:nvSpPr>
        <p:spPr>
          <a:xfrm>
            <a:off x="7601896" y="5499238"/>
            <a:ext cx="4095447" cy="866959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rgbClr val="FCBB02"/>
                </a:solidFill>
              </a:rPr>
              <a:t>Ephesus</a:t>
            </a:r>
            <a:r>
              <a:rPr lang="tr-TR" b="1" dirty="0">
                <a:solidFill>
                  <a:srgbClr val="FCBB02"/>
                </a:solidFill>
              </a:rPr>
              <a:t> Ancient City (TURKEY)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rgbClr val="FCBB02"/>
                </a:solidFill>
              </a:rPr>
              <a:t>Pyramids</a:t>
            </a:r>
            <a:r>
              <a:rPr lang="tr-TR" b="1" dirty="0">
                <a:solidFill>
                  <a:srgbClr val="FCBB02"/>
                </a:solidFill>
              </a:rPr>
              <a:t> of </a:t>
            </a:r>
            <a:r>
              <a:rPr lang="tr-TR" b="1" dirty="0" err="1">
                <a:solidFill>
                  <a:srgbClr val="FCBB02"/>
                </a:solidFill>
              </a:rPr>
              <a:t>Giza</a:t>
            </a:r>
            <a:r>
              <a:rPr lang="tr-TR" b="1" dirty="0">
                <a:solidFill>
                  <a:srgbClr val="FCBB02"/>
                </a:solidFill>
              </a:rPr>
              <a:t> (</a:t>
            </a:r>
            <a:r>
              <a:rPr lang="tr-TR" b="1" dirty="0" err="1">
                <a:solidFill>
                  <a:srgbClr val="FCBB02"/>
                </a:solidFill>
              </a:rPr>
              <a:t>Egypt</a:t>
            </a:r>
            <a:r>
              <a:rPr lang="tr-TR" b="1" dirty="0">
                <a:solidFill>
                  <a:srgbClr val="FCBB02"/>
                </a:solidFill>
              </a:rPr>
              <a:t>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rgbClr val="FCBB02"/>
                </a:solidFill>
              </a:rPr>
              <a:t>Stonehenge</a:t>
            </a:r>
            <a:r>
              <a:rPr lang="tr-TR" b="1" dirty="0">
                <a:solidFill>
                  <a:srgbClr val="FCBB02"/>
                </a:solidFill>
              </a:rPr>
              <a:t> (</a:t>
            </a:r>
            <a:r>
              <a:rPr lang="tr-TR" b="1" dirty="0" err="1">
                <a:solidFill>
                  <a:srgbClr val="FCBB02"/>
                </a:solidFill>
              </a:rPr>
              <a:t>England</a:t>
            </a:r>
            <a:r>
              <a:rPr lang="tr-TR" b="1" dirty="0">
                <a:solidFill>
                  <a:srgbClr val="FCBB02"/>
                </a:solidFill>
              </a:rPr>
              <a:t>)</a:t>
            </a:r>
            <a:endParaRPr lang="en-US" b="1" dirty="0">
              <a:solidFill>
                <a:srgbClr val="FCBB02"/>
              </a:solidFill>
            </a:endParaRPr>
          </a:p>
        </p:txBody>
      </p:sp>
      <p:pic>
        <p:nvPicPr>
          <p:cNvPr id="51" name="Resim 50">
            <a:extLst>
              <a:ext uri="{FF2B5EF4-FFF2-40B4-BE49-F238E27FC236}">
                <a16:creationId xmlns:a16="http://schemas.microsoft.com/office/drawing/2014/main" id="{4B95A4ED-FFCE-4A72-B5EE-45F0F5A1DD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514" y="1347635"/>
            <a:ext cx="1969760" cy="1528534"/>
          </a:xfrm>
          <a:prstGeom prst="rect">
            <a:avLst/>
          </a:prstGeom>
        </p:spPr>
      </p:pic>
      <p:pic>
        <p:nvPicPr>
          <p:cNvPr id="53" name="Resim 52">
            <a:extLst>
              <a:ext uri="{FF2B5EF4-FFF2-40B4-BE49-F238E27FC236}">
                <a16:creationId xmlns:a16="http://schemas.microsoft.com/office/drawing/2014/main" id="{F3B514B6-469D-4F3F-8A72-DE17ACD749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922" y="2876169"/>
            <a:ext cx="2009663" cy="1341450"/>
          </a:xfrm>
          <a:prstGeom prst="rect">
            <a:avLst/>
          </a:prstGeom>
        </p:spPr>
      </p:pic>
      <p:sp>
        <p:nvSpPr>
          <p:cNvPr id="54" name="Dikdörtgen: Köşeleri Yuvarlatılmış 53">
            <a:extLst>
              <a:ext uri="{FF2B5EF4-FFF2-40B4-BE49-F238E27FC236}">
                <a16:creationId xmlns:a16="http://schemas.microsoft.com/office/drawing/2014/main" id="{102EE7D3-94F6-4F49-B146-2EF05B04739F}"/>
              </a:ext>
            </a:extLst>
          </p:cNvPr>
          <p:cNvSpPr/>
          <p:nvPr/>
        </p:nvSpPr>
        <p:spPr>
          <a:xfrm>
            <a:off x="6972298" y="975950"/>
            <a:ext cx="5124450" cy="563648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432C7C8-B5EE-4A18-B352-474B8D8E44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861" y="1380382"/>
            <a:ext cx="3388959" cy="2260409"/>
          </a:xfrm>
          <a:prstGeom prst="rect">
            <a:avLst/>
          </a:prstGeom>
        </p:spPr>
      </p:pic>
      <p:sp>
        <p:nvSpPr>
          <p:cNvPr id="55" name="Akış Çizelgesi: Sonlandırıcı 54">
            <a:extLst>
              <a:ext uri="{FF2B5EF4-FFF2-40B4-BE49-F238E27FC236}">
                <a16:creationId xmlns:a16="http://schemas.microsoft.com/office/drawing/2014/main" id="{8E4B95A5-5808-4359-BD4F-A3B875731141}"/>
              </a:ext>
            </a:extLst>
          </p:cNvPr>
          <p:cNvSpPr/>
          <p:nvPr/>
        </p:nvSpPr>
        <p:spPr>
          <a:xfrm>
            <a:off x="8547426" y="3828359"/>
            <a:ext cx="1914525" cy="550863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Temple</a:t>
            </a:r>
            <a:endParaRPr lang="en-US" b="1" dirty="0"/>
          </a:p>
        </p:txBody>
      </p:sp>
      <p:sp>
        <p:nvSpPr>
          <p:cNvPr id="56" name="Akış Çizelgesi: Sonlandırıcı 55">
            <a:extLst>
              <a:ext uri="{FF2B5EF4-FFF2-40B4-BE49-F238E27FC236}">
                <a16:creationId xmlns:a16="http://schemas.microsoft.com/office/drawing/2014/main" id="{861D0778-84F1-4965-8DDB-97F44C7278B4}"/>
              </a:ext>
            </a:extLst>
          </p:cNvPr>
          <p:cNvSpPr/>
          <p:nvPr/>
        </p:nvSpPr>
        <p:spPr>
          <a:xfrm>
            <a:off x="8547426" y="4379222"/>
            <a:ext cx="1914525" cy="55086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Tapınak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57" name="Akış Çizelgesi: Sonlandırıcı 56">
            <a:extLst>
              <a:ext uri="{FF2B5EF4-FFF2-40B4-BE49-F238E27FC236}">
                <a16:creationId xmlns:a16="http://schemas.microsoft.com/office/drawing/2014/main" id="{A7A368B2-3374-42BC-B905-2A1EF5A96DA4}"/>
              </a:ext>
            </a:extLst>
          </p:cNvPr>
          <p:cNvSpPr/>
          <p:nvPr/>
        </p:nvSpPr>
        <p:spPr>
          <a:xfrm>
            <a:off x="7537598" y="5060950"/>
            <a:ext cx="4095447" cy="524280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rgbClr val="FCBB02"/>
                </a:solidFill>
              </a:rPr>
              <a:t>Konark</a:t>
            </a:r>
            <a:r>
              <a:rPr lang="tr-TR" b="1" dirty="0">
                <a:solidFill>
                  <a:srgbClr val="FCBB02"/>
                </a:solidFill>
              </a:rPr>
              <a:t> Sun </a:t>
            </a:r>
            <a:r>
              <a:rPr lang="tr-TR" b="1" dirty="0" err="1">
                <a:solidFill>
                  <a:srgbClr val="FCBB02"/>
                </a:solidFill>
              </a:rPr>
              <a:t>Temple</a:t>
            </a:r>
            <a:r>
              <a:rPr lang="tr-TR" b="1" dirty="0">
                <a:solidFill>
                  <a:srgbClr val="FCBB02"/>
                </a:solidFill>
              </a:rPr>
              <a:t> (</a:t>
            </a:r>
            <a:r>
              <a:rPr lang="tr-TR" b="1" dirty="0" err="1">
                <a:solidFill>
                  <a:srgbClr val="FCBB02"/>
                </a:solidFill>
              </a:rPr>
              <a:t>India</a:t>
            </a:r>
            <a:r>
              <a:rPr lang="tr-TR" b="1" dirty="0">
                <a:solidFill>
                  <a:srgbClr val="FCBB02"/>
                </a:solidFill>
              </a:rPr>
              <a:t>)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61" name="Dikdörtgen: Köşeleri Yuvarlatılmış 60">
            <a:extLst>
              <a:ext uri="{FF2B5EF4-FFF2-40B4-BE49-F238E27FC236}">
                <a16:creationId xmlns:a16="http://schemas.microsoft.com/office/drawing/2014/main" id="{8FD1DF5B-8A36-4350-A7C5-BC08F78A5179}"/>
              </a:ext>
            </a:extLst>
          </p:cNvPr>
          <p:cNvSpPr/>
          <p:nvPr/>
        </p:nvSpPr>
        <p:spPr>
          <a:xfrm>
            <a:off x="6972298" y="957356"/>
            <a:ext cx="5124450" cy="563648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6" name="Resim 35">
            <a:extLst>
              <a:ext uri="{FF2B5EF4-FFF2-40B4-BE49-F238E27FC236}">
                <a16:creationId xmlns:a16="http://schemas.microsoft.com/office/drawing/2014/main" id="{DB35A930-9BCA-439F-A981-07AF354FB4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536" y="1453433"/>
            <a:ext cx="3705295" cy="2468653"/>
          </a:xfrm>
          <a:prstGeom prst="rect">
            <a:avLst/>
          </a:prstGeom>
        </p:spPr>
      </p:pic>
      <p:sp>
        <p:nvSpPr>
          <p:cNvPr id="63" name="Akış Çizelgesi: Sonlandırıcı 62">
            <a:extLst>
              <a:ext uri="{FF2B5EF4-FFF2-40B4-BE49-F238E27FC236}">
                <a16:creationId xmlns:a16="http://schemas.microsoft.com/office/drawing/2014/main" id="{31D1DC18-DB28-476F-9A29-18A7D3556164}"/>
              </a:ext>
            </a:extLst>
          </p:cNvPr>
          <p:cNvSpPr/>
          <p:nvPr/>
        </p:nvSpPr>
        <p:spPr>
          <a:xfrm>
            <a:off x="8685921" y="4326263"/>
            <a:ext cx="1914525" cy="550863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Village</a:t>
            </a:r>
            <a:endParaRPr lang="en-US" b="1" dirty="0"/>
          </a:p>
        </p:txBody>
      </p:sp>
      <p:sp>
        <p:nvSpPr>
          <p:cNvPr id="64" name="Akış Çizelgesi: Sonlandırıcı 63">
            <a:extLst>
              <a:ext uri="{FF2B5EF4-FFF2-40B4-BE49-F238E27FC236}">
                <a16:creationId xmlns:a16="http://schemas.microsoft.com/office/drawing/2014/main" id="{7C1480D6-AF50-47A1-8439-5350AC0B2AC7}"/>
              </a:ext>
            </a:extLst>
          </p:cNvPr>
          <p:cNvSpPr/>
          <p:nvPr/>
        </p:nvSpPr>
        <p:spPr>
          <a:xfrm>
            <a:off x="8685921" y="4877126"/>
            <a:ext cx="1914525" cy="55086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Köy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66" name="Dikdörtgen: Köşeleri Yuvarlatılmış 65">
            <a:extLst>
              <a:ext uri="{FF2B5EF4-FFF2-40B4-BE49-F238E27FC236}">
                <a16:creationId xmlns:a16="http://schemas.microsoft.com/office/drawing/2014/main" id="{BBF4DC6D-CC78-4850-BD59-3DED8DC27EA5}"/>
              </a:ext>
            </a:extLst>
          </p:cNvPr>
          <p:cNvSpPr/>
          <p:nvPr/>
        </p:nvSpPr>
        <p:spPr>
          <a:xfrm>
            <a:off x="6972298" y="978375"/>
            <a:ext cx="5124450" cy="563648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7" name="Resim 66">
            <a:extLst>
              <a:ext uri="{FF2B5EF4-FFF2-40B4-BE49-F238E27FC236}">
                <a16:creationId xmlns:a16="http://schemas.microsoft.com/office/drawing/2014/main" id="{A9C9E320-0980-4C24-AC47-AD8ED25937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015" y="1367109"/>
            <a:ext cx="3239346" cy="2429510"/>
          </a:xfrm>
          <a:prstGeom prst="rect">
            <a:avLst/>
          </a:prstGeom>
        </p:spPr>
      </p:pic>
      <p:sp>
        <p:nvSpPr>
          <p:cNvPr id="68" name="Akış Çizelgesi: Sonlandırıcı 67">
            <a:extLst>
              <a:ext uri="{FF2B5EF4-FFF2-40B4-BE49-F238E27FC236}">
                <a16:creationId xmlns:a16="http://schemas.microsoft.com/office/drawing/2014/main" id="{C442D111-802B-436B-89F8-A3AB6F55D28F}"/>
              </a:ext>
            </a:extLst>
          </p:cNvPr>
          <p:cNvSpPr/>
          <p:nvPr/>
        </p:nvSpPr>
        <p:spPr>
          <a:xfrm>
            <a:off x="8624830" y="4081133"/>
            <a:ext cx="1914525" cy="549275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Tomb</a:t>
            </a:r>
            <a:endParaRPr lang="en-US" b="1" dirty="0"/>
          </a:p>
        </p:txBody>
      </p:sp>
      <p:sp>
        <p:nvSpPr>
          <p:cNvPr id="69" name="Akış Çizelgesi: Sonlandırıcı 68">
            <a:extLst>
              <a:ext uri="{FF2B5EF4-FFF2-40B4-BE49-F238E27FC236}">
                <a16:creationId xmlns:a16="http://schemas.microsoft.com/office/drawing/2014/main" id="{A5E559E5-9C29-43FC-9C8C-D358026D1099}"/>
              </a:ext>
            </a:extLst>
          </p:cNvPr>
          <p:cNvSpPr/>
          <p:nvPr/>
        </p:nvSpPr>
        <p:spPr>
          <a:xfrm>
            <a:off x="8624830" y="4631996"/>
            <a:ext cx="1914525" cy="54927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Mezar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72" name="Akış Çizelgesi: Sonlandırıcı 71">
            <a:extLst>
              <a:ext uri="{FF2B5EF4-FFF2-40B4-BE49-F238E27FC236}">
                <a16:creationId xmlns:a16="http://schemas.microsoft.com/office/drawing/2014/main" id="{27EB18CE-E3D0-4A47-BE5A-B316E961D22A}"/>
              </a:ext>
            </a:extLst>
          </p:cNvPr>
          <p:cNvSpPr/>
          <p:nvPr/>
        </p:nvSpPr>
        <p:spPr>
          <a:xfrm>
            <a:off x="7588708" y="5360770"/>
            <a:ext cx="4054153" cy="54927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rgbClr val="FCBB02"/>
                </a:solidFill>
              </a:rPr>
              <a:t>Tomb</a:t>
            </a:r>
            <a:r>
              <a:rPr lang="tr-TR" b="1" dirty="0">
                <a:solidFill>
                  <a:srgbClr val="FCBB02"/>
                </a:solidFill>
              </a:rPr>
              <a:t> of </a:t>
            </a:r>
            <a:r>
              <a:rPr lang="tr-TR" b="1" dirty="0" err="1">
                <a:solidFill>
                  <a:srgbClr val="FCBB02"/>
                </a:solidFill>
              </a:rPr>
              <a:t>Tutankhamun</a:t>
            </a:r>
            <a:r>
              <a:rPr lang="tr-TR" b="1" dirty="0">
                <a:solidFill>
                  <a:srgbClr val="FCBB02"/>
                </a:solidFill>
              </a:rPr>
              <a:t> (</a:t>
            </a:r>
            <a:r>
              <a:rPr lang="tr-TR" b="1" dirty="0" err="1">
                <a:solidFill>
                  <a:srgbClr val="FCBB02"/>
                </a:solidFill>
              </a:rPr>
              <a:t>Egypt</a:t>
            </a:r>
            <a:r>
              <a:rPr lang="tr-TR" b="1" dirty="0">
                <a:solidFill>
                  <a:srgbClr val="FCBB02"/>
                </a:solidFill>
              </a:rPr>
              <a:t>)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73" name="Dikdörtgen: Köşeleri Yuvarlatılmış 72">
            <a:extLst>
              <a:ext uri="{FF2B5EF4-FFF2-40B4-BE49-F238E27FC236}">
                <a16:creationId xmlns:a16="http://schemas.microsoft.com/office/drawing/2014/main" id="{E3CD0189-5B1F-414E-A2EC-23F148D6C401}"/>
              </a:ext>
            </a:extLst>
          </p:cNvPr>
          <p:cNvSpPr/>
          <p:nvPr/>
        </p:nvSpPr>
        <p:spPr>
          <a:xfrm>
            <a:off x="6972296" y="949918"/>
            <a:ext cx="5124450" cy="563648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4" name="Akış Çizelgesi: Sonlandırıcı 73">
            <a:extLst>
              <a:ext uri="{FF2B5EF4-FFF2-40B4-BE49-F238E27FC236}">
                <a16:creationId xmlns:a16="http://schemas.microsoft.com/office/drawing/2014/main" id="{7327F563-CD5E-40B4-9C20-0A31D0A3B4DB}"/>
              </a:ext>
            </a:extLst>
          </p:cNvPr>
          <p:cNvSpPr/>
          <p:nvPr/>
        </p:nvSpPr>
        <p:spPr>
          <a:xfrm>
            <a:off x="7555015" y="5651197"/>
            <a:ext cx="4054153" cy="54927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rgbClr val="FCBB02"/>
                </a:solidFill>
              </a:rPr>
              <a:t>Burj</a:t>
            </a:r>
            <a:r>
              <a:rPr lang="tr-TR" b="1" dirty="0">
                <a:solidFill>
                  <a:srgbClr val="FCBB02"/>
                </a:solidFill>
              </a:rPr>
              <a:t> </a:t>
            </a:r>
            <a:r>
              <a:rPr lang="tr-TR" b="1" dirty="0" err="1">
                <a:solidFill>
                  <a:srgbClr val="FCBB02"/>
                </a:solidFill>
              </a:rPr>
              <a:t>Khalifa</a:t>
            </a:r>
            <a:r>
              <a:rPr lang="tr-TR" b="1" dirty="0">
                <a:solidFill>
                  <a:srgbClr val="FCBB02"/>
                </a:solidFill>
              </a:rPr>
              <a:t> (Dubai)</a:t>
            </a:r>
            <a:endParaRPr lang="en-US" b="1" dirty="0">
              <a:solidFill>
                <a:srgbClr val="FCBB02"/>
              </a:solidFill>
            </a:endParaRPr>
          </a:p>
        </p:txBody>
      </p:sp>
      <p:pic>
        <p:nvPicPr>
          <p:cNvPr id="76" name="Resim 75">
            <a:extLst>
              <a:ext uri="{FF2B5EF4-FFF2-40B4-BE49-F238E27FC236}">
                <a16:creationId xmlns:a16="http://schemas.microsoft.com/office/drawing/2014/main" id="{7DDE760B-7506-499C-A018-47338A607B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133" y="1100709"/>
            <a:ext cx="1931415" cy="2900023"/>
          </a:xfrm>
          <a:prstGeom prst="rect">
            <a:avLst/>
          </a:prstGeom>
        </p:spPr>
      </p:pic>
      <p:sp>
        <p:nvSpPr>
          <p:cNvPr id="77" name="Akış Çizelgesi: Sonlandırıcı 76">
            <a:extLst>
              <a:ext uri="{FF2B5EF4-FFF2-40B4-BE49-F238E27FC236}">
                <a16:creationId xmlns:a16="http://schemas.microsoft.com/office/drawing/2014/main" id="{26521FA4-2F42-4A48-994E-BF12ED4EF30F}"/>
              </a:ext>
            </a:extLst>
          </p:cNvPr>
          <p:cNvSpPr/>
          <p:nvPr/>
        </p:nvSpPr>
        <p:spPr>
          <a:xfrm>
            <a:off x="8474002" y="4160281"/>
            <a:ext cx="1914525" cy="550863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Skyscraper</a:t>
            </a:r>
            <a:endParaRPr lang="en-US" b="1" dirty="0"/>
          </a:p>
        </p:txBody>
      </p:sp>
      <p:sp>
        <p:nvSpPr>
          <p:cNvPr id="78" name="Akış Çizelgesi: Sonlandırıcı 77">
            <a:extLst>
              <a:ext uri="{FF2B5EF4-FFF2-40B4-BE49-F238E27FC236}">
                <a16:creationId xmlns:a16="http://schemas.microsoft.com/office/drawing/2014/main" id="{7E8EBE38-B900-4B1E-A7B1-C0E16CFFA64F}"/>
              </a:ext>
            </a:extLst>
          </p:cNvPr>
          <p:cNvSpPr/>
          <p:nvPr/>
        </p:nvSpPr>
        <p:spPr>
          <a:xfrm>
            <a:off x="8474002" y="4716156"/>
            <a:ext cx="1914525" cy="55086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Gökdelen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79" name="Dikdörtgen: Köşeleri Yuvarlatılmış 78">
            <a:extLst>
              <a:ext uri="{FF2B5EF4-FFF2-40B4-BE49-F238E27FC236}">
                <a16:creationId xmlns:a16="http://schemas.microsoft.com/office/drawing/2014/main" id="{1CC0D591-9DF1-4059-83DF-6F2B58DA6300}"/>
              </a:ext>
            </a:extLst>
          </p:cNvPr>
          <p:cNvSpPr/>
          <p:nvPr/>
        </p:nvSpPr>
        <p:spPr>
          <a:xfrm>
            <a:off x="6972297" y="946199"/>
            <a:ext cx="5124450" cy="563648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0" name="Akış Çizelgesi: Sonlandırıcı 79">
            <a:extLst>
              <a:ext uri="{FF2B5EF4-FFF2-40B4-BE49-F238E27FC236}">
                <a16:creationId xmlns:a16="http://schemas.microsoft.com/office/drawing/2014/main" id="{B2C5319B-7AAF-4189-98A7-7E3CB9C51D2B}"/>
              </a:ext>
            </a:extLst>
          </p:cNvPr>
          <p:cNvSpPr/>
          <p:nvPr/>
        </p:nvSpPr>
        <p:spPr>
          <a:xfrm>
            <a:off x="7555016" y="5400268"/>
            <a:ext cx="4054153" cy="79648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rgbClr val="FCBB02"/>
                </a:solidFill>
              </a:rPr>
              <a:t>Cathedral</a:t>
            </a:r>
            <a:r>
              <a:rPr lang="tr-TR" b="1" dirty="0">
                <a:solidFill>
                  <a:srgbClr val="FCBB02"/>
                </a:solidFill>
              </a:rPr>
              <a:t> </a:t>
            </a:r>
            <a:r>
              <a:rPr lang="tr-TR" b="1" dirty="0" err="1">
                <a:solidFill>
                  <a:srgbClr val="FCBB02"/>
                </a:solidFill>
              </a:rPr>
              <a:t>Notr</a:t>
            </a:r>
            <a:r>
              <a:rPr lang="tr-TR" b="1" dirty="0">
                <a:solidFill>
                  <a:srgbClr val="FCBB02"/>
                </a:solidFill>
              </a:rPr>
              <a:t> </a:t>
            </a:r>
            <a:r>
              <a:rPr lang="tr-TR" b="1" dirty="0" err="1">
                <a:solidFill>
                  <a:srgbClr val="FCBB02"/>
                </a:solidFill>
              </a:rPr>
              <a:t>Dame</a:t>
            </a:r>
            <a:r>
              <a:rPr lang="tr-TR" b="1" dirty="0">
                <a:solidFill>
                  <a:srgbClr val="FCBB02"/>
                </a:solidFill>
              </a:rPr>
              <a:t> de Paris (France)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81" name="Akış Çizelgesi: Sonlandırıcı 80">
            <a:extLst>
              <a:ext uri="{FF2B5EF4-FFF2-40B4-BE49-F238E27FC236}">
                <a16:creationId xmlns:a16="http://schemas.microsoft.com/office/drawing/2014/main" id="{88111A2A-B153-46D3-B80B-741E284A02EB}"/>
              </a:ext>
            </a:extLst>
          </p:cNvPr>
          <p:cNvSpPr/>
          <p:nvPr/>
        </p:nvSpPr>
        <p:spPr>
          <a:xfrm>
            <a:off x="8530721" y="3953980"/>
            <a:ext cx="1914525" cy="550863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Cathedral</a:t>
            </a:r>
            <a:endParaRPr lang="en-US" b="1" dirty="0"/>
          </a:p>
        </p:txBody>
      </p:sp>
      <p:sp>
        <p:nvSpPr>
          <p:cNvPr id="82" name="Akış Çizelgesi: Sonlandırıcı 81">
            <a:extLst>
              <a:ext uri="{FF2B5EF4-FFF2-40B4-BE49-F238E27FC236}">
                <a16:creationId xmlns:a16="http://schemas.microsoft.com/office/drawing/2014/main" id="{FE9FF63C-B344-4E51-A537-4ACC9AC5A819}"/>
              </a:ext>
            </a:extLst>
          </p:cNvPr>
          <p:cNvSpPr/>
          <p:nvPr/>
        </p:nvSpPr>
        <p:spPr>
          <a:xfrm>
            <a:off x="8530722" y="4504843"/>
            <a:ext cx="1914525" cy="55086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Büyük Kilise</a:t>
            </a:r>
            <a:endParaRPr lang="en-US" b="1" dirty="0">
              <a:solidFill>
                <a:srgbClr val="FCBB02"/>
              </a:solidFill>
            </a:endParaRPr>
          </a:p>
        </p:txBody>
      </p:sp>
      <p:pic>
        <p:nvPicPr>
          <p:cNvPr id="84" name="Resim 83">
            <a:extLst>
              <a:ext uri="{FF2B5EF4-FFF2-40B4-BE49-F238E27FC236}">
                <a16:creationId xmlns:a16="http://schemas.microsoft.com/office/drawing/2014/main" id="{1FFD75E5-7D2E-4932-879E-A0B6916A39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720" y="1239252"/>
            <a:ext cx="3622240" cy="2581669"/>
          </a:xfrm>
          <a:prstGeom prst="rect">
            <a:avLst/>
          </a:prstGeom>
        </p:spPr>
      </p:pic>
      <p:sp>
        <p:nvSpPr>
          <p:cNvPr id="85" name="Dikdörtgen: Köşeleri Yuvarlatılmış 84">
            <a:extLst>
              <a:ext uri="{FF2B5EF4-FFF2-40B4-BE49-F238E27FC236}">
                <a16:creationId xmlns:a16="http://schemas.microsoft.com/office/drawing/2014/main" id="{B1999932-7271-40E5-ABCD-9C47F0CD9F68}"/>
              </a:ext>
            </a:extLst>
          </p:cNvPr>
          <p:cNvSpPr/>
          <p:nvPr/>
        </p:nvSpPr>
        <p:spPr>
          <a:xfrm>
            <a:off x="6972294" y="960177"/>
            <a:ext cx="5124450" cy="563648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6" name="Akış Çizelgesi: Sonlandırıcı 85">
            <a:extLst>
              <a:ext uri="{FF2B5EF4-FFF2-40B4-BE49-F238E27FC236}">
                <a16:creationId xmlns:a16="http://schemas.microsoft.com/office/drawing/2014/main" id="{D1780CB6-98A6-482D-B0BA-59F5F5B5CDF2}"/>
              </a:ext>
            </a:extLst>
          </p:cNvPr>
          <p:cNvSpPr/>
          <p:nvPr/>
        </p:nvSpPr>
        <p:spPr>
          <a:xfrm>
            <a:off x="7120637" y="4999367"/>
            <a:ext cx="4899092" cy="79648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Sultanahmet </a:t>
            </a:r>
            <a:r>
              <a:rPr lang="tr-TR" b="1" dirty="0" err="1">
                <a:solidFill>
                  <a:srgbClr val="FCBB02"/>
                </a:solidFill>
              </a:rPr>
              <a:t>Mosque</a:t>
            </a:r>
            <a:r>
              <a:rPr lang="tr-TR" b="1" dirty="0">
                <a:solidFill>
                  <a:srgbClr val="FCBB02"/>
                </a:solidFill>
              </a:rPr>
              <a:t> (</a:t>
            </a:r>
            <a:r>
              <a:rPr lang="tr-TR" b="1" dirty="0" err="1">
                <a:solidFill>
                  <a:srgbClr val="FCBB02"/>
                </a:solidFill>
              </a:rPr>
              <a:t>The</a:t>
            </a:r>
            <a:r>
              <a:rPr lang="tr-TR" b="1" dirty="0">
                <a:solidFill>
                  <a:srgbClr val="FCBB02"/>
                </a:solidFill>
              </a:rPr>
              <a:t> Blue </a:t>
            </a:r>
            <a:r>
              <a:rPr lang="tr-TR" b="1" dirty="0" err="1">
                <a:solidFill>
                  <a:srgbClr val="FCBB02"/>
                </a:solidFill>
              </a:rPr>
              <a:t>Mosque</a:t>
            </a:r>
            <a:r>
              <a:rPr lang="tr-TR" b="1" dirty="0">
                <a:solidFill>
                  <a:srgbClr val="FCBB02"/>
                </a:solidFill>
              </a:rPr>
              <a:t>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TURKEY</a:t>
            </a:r>
            <a:endParaRPr lang="en-US" b="1" dirty="0">
              <a:solidFill>
                <a:srgbClr val="FCBB02"/>
              </a:solidFill>
            </a:endParaRPr>
          </a:p>
        </p:txBody>
      </p:sp>
      <p:pic>
        <p:nvPicPr>
          <p:cNvPr id="88" name="Resim 87">
            <a:extLst>
              <a:ext uri="{FF2B5EF4-FFF2-40B4-BE49-F238E27FC236}">
                <a16:creationId xmlns:a16="http://schemas.microsoft.com/office/drawing/2014/main" id="{9C9ACEA3-C53A-4B93-89C2-7E70A91C987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9" r="24427"/>
          <a:stretch/>
        </p:blipFill>
        <p:spPr>
          <a:xfrm>
            <a:off x="8161397" y="1271611"/>
            <a:ext cx="2653172" cy="2068321"/>
          </a:xfrm>
          <a:prstGeom prst="rect">
            <a:avLst/>
          </a:prstGeom>
        </p:spPr>
      </p:pic>
      <p:sp>
        <p:nvSpPr>
          <p:cNvPr id="89" name="Akış Çizelgesi: Sonlandırıcı 88">
            <a:extLst>
              <a:ext uri="{FF2B5EF4-FFF2-40B4-BE49-F238E27FC236}">
                <a16:creationId xmlns:a16="http://schemas.microsoft.com/office/drawing/2014/main" id="{2C7CE675-4589-4947-A9CB-53B2C60A8634}"/>
              </a:ext>
            </a:extLst>
          </p:cNvPr>
          <p:cNvSpPr/>
          <p:nvPr/>
        </p:nvSpPr>
        <p:spPr>
          <a:xfrm>
            <a:off x="8504570" y="3654989"/>
            <a:ext cx="1914525" cy="549275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/>
              <a:t>M</a:t>
            </a:r>
            <a:r>
              <a:rPr lang="en-US" b="1" dirty="0" err="1"/>
              <a:t>osque</a:t>
            </a:r>
            <a:endParaRPr lang="en-US" b="1" dirty="0"/>
          </a:p>
        </p:txBody>
      </p:sp>
      <p:sp>
        <p:nvSpPr>
          <p:cNvPr id="90" name="Akış Çizelgesi: Sonlandırıcı 89">
            <a:extLst>
              <a:ext uri="{FF2B5EF4-FFF2-40B4-BE49-F238E27FC236}">
                <a16:creationId xmlns:a16="http://schemas.microsoft.com/office/drawing/2014/main" id="{9BFBE019-90B0-4EE9-A795-77A9A572C8A4}"/>
              </a:ext>
            </a:extLst>
          </p:cNvPr>
          <p:cNvSpPr/>
          <p:nvPr/>
        </p:nvSpPr>
        <p:spPr>
          <a:xfrm>
            <a:off x="8504570" y="4205852"/>
            <a:ext cx="1914525" cy="54927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Cami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91" name="Dikdörtgen: Köşeleri Yuvarlatılmış 90">
            <a:extLst>
              <a:ext uri="{FF2B5EF4-FFF2-40B4-BE49-F238E27FC236}">
                <a16:creationId xmlns:a16="http://schemas.microsoft.com/office/drawing/2014/main" id="{59EBDF1B-F1A0-45D3-B372-527D54D34B2B}"/>
              </a:ext>
            </a:extLst>
          </p:cNvPr>
          <p:cNvSpPr/>
          <p:nvPr/>
        </p:nvSpPr>
        <p:spPr>
          <a:xfrm>
            <a:off x="6972290" y="973363"/>
            <a:ext cx="5124450" cy="563648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92" name="Akış Çizelgesi: Sonlandırıcı 91">
            <a:extLst>
              <a:ext uri="{FF2B5EF4-FFF2-40B4-BE49-F238E27FC236}">
                <a16:creationId xmlns:a16="http://schemas.microsoft.com/office/drawing/2014/main" id="{C798F7D6-0865-48AB-AE15-5732C2F9568A}"/>
              </a:ext>
            </a:extLst>
          </p:cNvPr>
          <p:cNvSpPr/>
          <p:nvPr/>
        </p:nvSpPr>
        <p:spPr>
          <a:xfrm>
            <a:off x="7827064" y="5238719"/>
            <a:ext cx="3510054" cy="73450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rgbClr val="FCBB02"/>
                </a:solidFill>
              </a:rPr>
              <a:t>Meiji</a:t>
            </a:r>
            <a:r>
              <a:rPr lang="tr-TR" b="1" dirty="0">
                <a:solidFill>
                  <a:srgbClr val="FCBB02"/>
                </a:solidFill>
              </a:rPr>
              <a:t> </a:t>
            </a:r>
            <a:r>
              <a:rPr lang="tr-TR" b="1" dirty="0" err="1">
                <a:solidFill>
                  <a:srgbClr val="FCBB02"/>
                </a:solidFill>
              </a:rPr>
              <a:t>Shrine</a:t>
            </a:r>
            <a:r>
              <a:rPr lang="tr-TR" b="1" dirty="0">
                <a:solidFill>
                  <a:srgbClr val="FCBB02"/>
                </a:solidFill>
              </a:rPr>
              <a:t> (JAPAN)</a:t>
            </a:r>
            <a:endParaRPr lang="en-US" b="1" dirty="0">
              <a:solidFill>
                <a:srgbClr val="FCBB02"/>
              </a:solidFill>
            </a:endParaRPr>
          </a:p>
        </p:txBody>
      </p:sp>
      <p:pic>
        <p:nvPicPr>
          <p:cNvPr id="94" name="Resim 93">
            <a:extLst>
              <a:ext uri="{FF2B5EF4-FFF2-40B4-BE49-F238E27FC236}">
                <a16:creationId xmlns:a16="http://schemas.microsoft.com/office/drawing/2014/main" id="{C8DF6EAE-7FEF-406B-BBF7-5336178E6E7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861" y="1247655"/>
            <a:ext cx="3950244" cy="2478778"/>
          </a:xfrm>
          <a:prstGeom prst="rect">
            <a:avLst/>
          </a:prstGeom>
        </p:spPr>
      </p:pic>
      <p:sp>
        <p:nvSpPr>
          <p:cNvPr id="95" name="Akış Çizelgesi: Sonlandırıcı 94">
            <a:extLst>
              <a:ext uri="{FF2B5EF4-FFF2-40B4-BE49-F238E27FC236}">
                <a16:creationId xmlns:a16="http://schemas.microsoft.com/office/drawing/2014/main" id="{152F19D5-547C-46C1-BD05-0034E66C9655}"/>
              </a:ext>
            </a:extLst>
          </p:cNvPr>
          <p:cNvSpPr/>
          <p:nvPr/>
        </p:nvSpPr>
        <p:spPr>
          <a:xfrm>
            <a:off x="8594719" y="3791193"/>
            <a:ext cx="1914525" cy="549275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Shrine</a:t>
            </a:r>
            <a:endParaRPr lang="en-US" b="1" dirty="0"/>
          </a:p>
        </p:txBody>
      </p:sp>
      <p:sp>
        <p:nvSpPr>
          <p:cNvPr id="96" name="Akış Çizelgesi: Sonlandırıcı 95">
            <a:extLst>
              <a:ext uri="{FF2B5EF4-FFF2-40B4-BE49-F238E27FC236}">
                <a16:creationId xmlns:a16="http://schemas.microsoft.com/office/drawing/2014/main" id="{36022A82-5976-4D76-8FA8-37AD1A1D141B}"/>
              </a:ext>
            </a:extLst>
          </p:cNvPr>
          <p:cNvSpPr/>
          <p:nvPr/>
        </p:nvSpPr>
        <p:spPr>
          <a:xfrm>
            <a:off x="8594719" y="4342056"/>
            <a:ext cx="1914525" cy="54927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Türbe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97" name="Dikdörtgen: Köşeleri Yuvarlatılmış 96">
            <a:extLst>
              <a:ext uri="{FF2B5EF4-FFF2-40B4-BE49-F238E27FC236}">
                <a16:creationId xmlns:a16="http://schemas.microsoft.com/office/drawing/2014/main" id="{806B5853-334F-4237-A8BF-8E0E98953D34}"/>
              </a:ext>
            </a:extLst>
          </p:cNvPr>
          <p:cNvSpPr/>
          <p:nvPr/>
        </p:nvSpPr>
        <p:spPr>
          <a:xfrm>
            <a:off x="6994107" y="961573"/>
            <a:ext cx="5124450" cy="563648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98" name="Akış Çizelgesi: Sonlandırıcı 97">
            <a:extLst>
              <a:ext uri="{FF2B5EF4-FFF2-40B4-BE49-F238E27FC236}">
                <a16:creationId xmlns:a16="http://schemas.microsoft.com/office/drawing/2014/main" id="{52E5F6D6-D6EB-42A2-AD7F-CD733CAED08B}"/>
              </a:ext>
            </a:extLst>
          </p:cNvPr>
          <p:cNvSpPr/>
          <p:nvPr/>
        </p:nvSpPr>
        <p:spPr>
          <a:xfrm>
            <a:off x="7848881" y="5226929"/>
            <a:ext cx="3510054" cy="73450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rgbClr val="FCBB02"/>
                </a:solidFill>
              </a:rPr>
              <a:t>Tower</a:t>
            </a:r>
            <a:r>
              <a:rPr lang="tr-TR" b="1" dirty="0">
                <a:solidFill>
                  <a:srgbClr val="FCBB02"/>
                </a:solidFill>
              </a:rPr>
              <a:t> Bridge (</a:t>
            </a:r>
            <a:r>
              <a:rPr lang="tr-TR" b="1" dirty="0" err="1">
                <a:solidFill>
                  <a:srgbClr val="FCBB02"/>
                </a:solidFill>
              </a:rPr>
              <a:t>London</a:t>
            </a:r>
            <a:r>
              <a:rPr lang="tr-TR" b="1" dirty="0">
                <a:solidFill>
                  <a:srgbClr val="FCBB02"/>
                </a:solidFill>
              </a:rPr>
              <a:t>)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99" name="Akış Çizelgesi: Sonlandırıcı 98">
            <a:extLst>
              <a:ext uri="{FF2B5EF4-FFF2-40B4-BE49-F238E27FC236}">
                <a16:creationId xmlns:a16="http://schemas.microsoft.com/office/drawing/2014/main" id="{AD07E10D-E000-4160-B0EA-08F8334D575F}"/>
              </a:ext>
            </a:extLst>
          </p:cNvPr>
          <p:cNvSpPr/>
          <p:nvPr/>
        </p:nvSpPr>
        <p:spPr>
          <a:xfrm>
            <a:off x="8583087" y="3880448"/>
            <a:ext cx="1914525" cy="549275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/>
              <a:t>Bridge</a:t>
            </a:r>
            <a:endParaRPr lang="en-US" b="1" dirty="0"/>
          </a:p>
        </p:txBody>
      </p:sp>
      <p:sp>
        <p:nvSpPr>
          <p:cNvPr id="100" name="Akış Çizelgesi: Sonlandırıcı 99">
            <a:extLst>
              <a:ext uri="{FF2B5EF4-FFF2-40B4-BE49-F238E27FC236}">
                <a16:creationId xmlns:a16="http://schemas.microsoft.com/office/drawing/2014/main" id="{74C93E67-DD6B-411C-BE76-AF04AA885B21}"/>
              </a:ext>
            </a:extLst>
          </p:cNvPr>
          <p:cNvSpPr/>
          <p:nvPr/>
        </p:nvSpPr>
        <p:spPr>
          <a:xfrm>
            <a:off x="8583087" y="4431311"/>
            <a:ext cx="1914525" cy="54927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Köprü</a:t>
            </a:r>
            <a:endParaRPr lang="en-US" b="1" dirty="0">
              <a:solidFill>
                <a:srgbClr val="FCBB02"/>
              </a:solidFill>
            </a:endParaRPr>
          </a:p>
        </p:txBody>
      </p:sp>
      <p:pic>
        <p:nvPicPr>
          <p:cNvPr id="102" name="Resim 101">
            <a:extLst>
              <a:ext uri="{FF2B5EF4-FFF2-40B4-BE49-F238E27FC236}">
                <a16:creationId xmlns:a16="http://schemas.microsoft.com/office/drawing/2014/main" id="{D2CD23B8-0073-4A0E-82E4-3B176988359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853" y="1596706"/>
            <a:ext cx="4033762" cy="2117725"/>
          </a:xfrm>
          <a:prstGeom prst="rect">
            <a:avLst/>
          </a:prstGeom>
        </p:spPr>
      </p:pic>
      <p:sp>
        <p:nvSpPr>
          <p:cNvPr id="103" name="Dikdörtgen: Köşeleri Yuvarlatılmış 102">
            <a:extLst>
              <a:ext uri="{FF2B5EF4-FFF2-40B4-BE49-F238E27FC236}">
                <a16:creationId xmlns:a16="http://schemas.microsoft.com/office/drawing/2014/main" id="{7B3246C7-4340-4408-A88F-B089066C9577}"/>
              </a:ext>
            </a:extLst>
          </p:cNvPr>
          <p:cNvSpPr/>
          <p:nvPr/>
        </p:nvSpPr>
        <p:spPr>
          <a:xfrm>
            <a:off x="6983194" y="951212"/>
            <a:ext cx="5124450" cy="563648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4" name="Akış Çizelgesi: Sonlandırıcı 103">
            <a:extLst>
              <a:ext uri="{FF2B5EF4-FFF2-40B4-BE49-F238E27FC236}">
                <a16:creationId xmlns:a16="http://schemas.microsoft.com/office/drawing/2014/main" id="{0B2464EE-3BD7-410F-A2E9-CEB387CC4A5E}"/>
              </a:ext>
            </a:extLst>
          </p:cNvPr>
          <p:cNvSpPr/>
          <p:nvPr/>
        </p:nvSpPr>
        <p:spPr>
          <a:xfrm>
            <a:off x="7837968" y="5216568"/>
            <a:ext cx="3510054" cy="73450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rgbClr val="FCBB02"/>
                </a:solidFill>
              </a:rPr>
              <a:t>Dover</a:t>
            </a:r>
            <a:r>
              <a:rPr lang="tr-TR" b="1" dirty="0">
                <a:solidFill>
                  <a:srgbClr val="FCBB02"/>
                </a:solidFill>
              </a:rPr>
              <a:t> </a:t>
            </a:r>
            <a:r>
              <a:rPr lang="tr-TR" b="1" dirty="0" err="1">
                <a:solidFill>
                  <a:srgbClr val="FCBB02"/>
                </a:solidFill>
              </a:rPr>
              <a:t>Castle</a:t>
            </a:r>
            <a:r>
              <a:rPr lang="tr-TR" b="1" dirty="0">
                <a:solidFill>
                  <a:srgbClr val="FCBB02"/>
                </a:solidFill>
              </a:rPr>
              <a:t> (</a:t>
            </a:r>
            <a:r>
              <a:rPr lang="tr-TR" b="1" dirty="0" err="1">
                <a:solidFill>
                  <a:srgbClr val="FCBB02"/>
                </a:solidFill>
              </a:rPr>
              <a:t>England</a:t>
            </a:r>
            <a:r>
              <a:rPr lang="tr-TR" b="1" dirty="0">
                <a:solidFill>
                  <a:srgbClr val="FCBB02"/>
                </a:solidFill>
              </a:rPr>
              <a:t>)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105" name="Akış Çizelgesi: Sonlandırıcı 104">
            <a:extLst>
              <a:ext uri="{FF2B5EF4-FFF2-40B4-BE49-F238E27FC236}">
                <a16:creationId xmlns:a16="http://schemas.microsoft.com/office/drawing/2014/main" id="{B2458F85-40C4-4675-9878-334B65ED826C}"/>
              </a:ext>
            </a:extLst>
          </p:cNvPr>
          <p:cNvSpPr/>
          <p:nvPr/>
        </p:nvSpPr>
        <p:spPr>
          <a:xfrm>
            <a:off x="8530672" y="3996395"/>
            <a:ext cx="1914525" cy="550863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Castle</a:t>
            </a:r>
            <a:endParaRPr lang="en-US" b="1" dirty="0"/>
          </a:p>
        </p:txBody>
      </p:sp>
      <p:sp>
        <p:nvSpPr>
          <p:cNvPr id="106" name="Akış Çizelgesi: Sonlandırıcı 105">
            <a:extLst>
              <a:ext uri="{FF2B5EF4-FFF2-40B4-BE49-F238E27FC236}">
                <a16:creationId xmlns:a16="http://schemas.microsoft.com/office/drawing/2014/main" id="{D452DD1C-F0C0-4522-9C35-6560935DC2F3}"/>
              </a:ext>
            </a:extLst>
          </p:cNvPr>
          <p:cNvSpPr/>
          <p:nvPr/>
        </p:nvSpPr>
        <p:spPr>
          <a:xfrm>
            <a:off x="8530672" y="4547258"/>
            <a:ext cx="1914525" cy="55086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Kale</a:t>
            </a:r>
            <a:endParaRPr lang="en-US" b="1" dirty="0">
              <a:solidFill>
                <a:srgbClr val="FCBB02"/>
              </a:solidFill>
            </a:endParaRPr>
          </a:p>
        </p:txBody>
      </p:sp>
      <p:pic>
        <p:nvPicPr>
          <p:cNvPr id="108" name="Resim 107">
            <a:extLst>
              <a:ext uri="{FF2B5EF4-FFF2-40B4-BE49-F238E27FC236}">
                <a16:creationId xmlns:a16="http://schemas.microsoft.com/office/drawing/2014/main" id="{7779BABA-D3A5-4357-9E88-8C6CB8D054E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072" y="1450635"/>
            <a:ext cx="3173723" cy="2380293"/>
          </a:xfrm>
          <a:prstGeom prst="rect">
            <a:avLst/>
          </a:prstGeom>
        </p:spPr>
      </p:pic>
      <p:sp>
        <p:nvSpPr>
          <p:cNvPr id="111" name="Dikdörtgen: Köşeleri Yuvarlatılmış 110">
            <a:extLst>
              <a:ext uri="{FF2B5EF4-FFF2-40B4-BE49-F238E27FC236}">
                <a16:creationId xmlns:a16="http://schemas.microsoft.com/office/drawing/2014/main" id="{26A0CD5C-762E-48E8-8F89-BE244007AB85}"/>
              </a:ext>
            </a:extLst>
          </p:cNvPr>
          <p:cNvSpPr/>
          <p:nvPr/>
        </p:nvSpPr>
        <p:spPr>
          <a:xfrm>
            <a:off x="6980388" y="947233"/>
            <a:ext cx="5124450" cy="563648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2" name="Akış Çizelgesi: Sonlandırıcı 111">
            <a:extLst>
              <a:ext uri="{FF2B5EF4-FFF2-40B4-BE49-F238E27FC236}">
                <a16:creationId xmlns:a16="http://schemas.microsoft.com/office/drawing/2014/main" id="{5BC62414-7805-4D40-9E32-31CDB172A466}"/>
              </a:ext>
            </a:extLst>
          </p:cNvPr>
          <p:cNvSpPr/>
          <p:nvPr/>
        </p:nvSpPr>
        <p:spPr>
          <a:xfrm>
            <a:off x="7774707" y="5316070"/>
            <a:ext cx="3510054" cy="73450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rgbClr val="FCBB02"/>
                </a:solidFill>
              </a:rPr>
              <a:t>Red</a:t>
            </a:r>
            <a:r>
              <a:rPr lang="tr-TR" b="1" dirty="0">
                <a:solidFill>
                  <a:srgbClr val="FCBB02"/>
                </a:solidFill>
              </a:rPr>
              <a:t> </a:t>
            </a:r>
            <a:r>
              <a:rPr lang="tr-TR" b="1" dirty="0" err="1">
                <a:solidFill>
                  <a:srgbClr val="FCBB02"/>
                </a:solidFill>
              </a:rPr>
              <a:t>Square</a:t>
            </a:r>
            <a:r>
              <a:rPr lang="tr-TR" b="1" dirty="0">
                <a:solidFill>
                  <a:srgbClr val="FCBB02"/>
                </a:solidFill>
              </a:rPr>
              <a:t> (</a:t>
            </a:r>
            <a:r>
              <a:rPr lang="tr-TR" b="1" dirty="0" err="1">
                <a:solidFill>
                  <a:srgbClr val="FCBB02"/>
                </a:solidFill>
              </a:rPr>
              <a:t>Russia</a:t>
            </a:r>
            <a:r>
              <a:rPr lang="tr-TR" b="1" dirty="0">
                <a:solidFill>
                  <a:srgbClr val="FCBB02"/>
                </a:solidFill>
              </a:rPr>
              <a:t>)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113" name="Akış Çizelgesi: Sonlandırıcı 112">
            <a:extLst>
              <a:ext uri="{FF2B5EF4-FFF2-40B4-BE49-F238E27FC236}">
                <a16:creationId xmlns:a16="http://schemas.microsoft.com/office/drawing/2014/main" id="{95B22065-DF64-4AA9-9D84-F05ECAE00673}"/>
              </a:ext>
            </a:extLst>
          </p:cNvPr>
          <p:cNvSpPr/>
          <p:nvPr/>
        </p:nvSpPr>
        <p:spPr>
          <a:xfrm>
            <a:off x="8529223" y="4191339"/>
            <a:ext cx="1914525" cy="550862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Square</a:t>
            </a:r>
            <a:endParaRPr lang="en-US" b="1" dirty="0"/>
          </a:p>
        </p:txBody>
      </p:sp>
      <p:sp>
        <p:nvSpPr>
          <p:cNvPr id="114" name="Akış Çizelgesi: Sonlandırıcı 113">
            <a:extLst>
              <a:ext uri="{FF2B5EF4-FFF2-40B4-BE49-F238E27FC236}">
                <a16:creationId xmlns:a16="http://schemas.microsoft.com/office/drawing/2014/main" id="{CD9FFE6F-616C-4D53-9956-748D0D7A0E0B}"/>
              </a:ext>
            </a:extLst>
          </p:cNvPr>
          <p:cNvSpPr/>
          <p:nvPr/>
        </p:nvSpPr>
        <p:spPr>
          <a:xfrm>
            <a:off x="8529223" y="4701901"/>
            <a:ext cx="1914525" cy="550862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Meydan</a:t>
            </a:r>
            <a:endParaRPr lang="en-US" b="1" dirty="0">
              <a:solidFill>
                <a:srgbClr val="FCBB02"/>
              </a:solidFill>
            </a:endParaRPr>
          </a:p>
        </p:txBody>
      </p:sp>
      <p:pic>
        <p:nvPicPr>
          <p:cNvPr id="116" name="Resim 115">
            <a:extLst>
              <a:ext uri="{FF2B5EF4-FFF2-40B4-BE49-F238E27FC236}">
                <a16:creationId xmlns:a16="http://schemas.microsoft.com/office/drawing/2014/main" id="{6C79145F-18FF-45E2-9C73-FE82880059E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409" y="1307531"/>
            <a:ext cx="4176724" cy="2695886"/>
          </a:xfrm>
          <a:prstGeom prst="rect">
            <a:avLst/>
          </a:prstGeom>
        </p:spPr>
      </p:pic>
      <p:sp>
        <p:nvSpPr>
          <p:cNvPr id="118" name="Dikdörtgen: Köşeleri Yuvarlatılmış 117">
            <a:extLst>
              <a:ext uri="{FF2B5EF4-FFF2-40B4-BE49-F238E27FC236}">
                <a16:creationId xmlns:a16="http://schemas.microsoft.com/office/drawing/2014/main" id="{1280232A-CB6E-43CE-B652-BD982BF19404}"/>
              </a:ext>
            </a:extLst>
          </p:cNvPr>
          <p:cNvSpPr/>
          <p:nvPr/>
        </p:nvSpPr>
        <p:spPr>
          <a:xfrm>
            <a:off x="6988476" y="944646"/>
            <a:ext cx="5124450" cy="563648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9" name="Akış Çizelgesi: Sonlandırıcı 118">
            <a:extLst>
              <a:ext uri="{FF2B5EF4-FFF2-40B4-BE49-F238E27FC236}">
                <a16:creationId xmlns:a16="http://schemas.microsoft.com/office/drawing/2014/main" id="{02E08F98-0015-42AE-B344-BE8D0C9410A0}"/>
              </a:ext>
            </a:extLst>
          </p:cNvPr>
          <p:cNvSpPr/>
          <p:nvPr/>
        </p:nvSpPr>
        <p:spPr>
          <a:xfrm>
            <a:off x="7782795" y="5313483"/>
            <a:ext cx="3510054" cy="73450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b="1" dirty="0" err="1">
                <a:solidFill>
                  <a:srgbClr val="FCBB02"/>
                </a:solidFill>
              </a:rPr>
              <a:t>The</a:t>
            </a:r>
            <a:r>
              <a:rPr lang="tr-TR" b="1" dirty="0">
                <a:solidFill>
                  <a:srgbClr val="FCBB02"/>
                </a:solidFill>
              </a:rPr>
              <a:t> </a:t>
            </a:r>
            <a:r>
              <a:rPr lang="tr-TR" b="1" dirty="0" err="1">
                <a:solidFill>
                  <a:srgbClr val="FCBB02"/>
                </a:solidFill>
              </a:rPr>
              <a:t>Trevi</a:t>
            </a:r>
            <a:r>
              <a:rPr lang="tr-TR" b="1" dirty="0">
                <a:solidFill>
                  <a:srgbClr val="FCBB02"/>
                </a:solidFill>
              </a:rPr>
              <a:t> </a:t>
            </a:r>
            <a:r>
              <a:rPr lang="tr-TR" b="1" dirty="0" err="1">
                <a:solidFill>
                  <a:srgbClr val="FCBB02"/>
                </a:solidFill>
              </a:rPr>
              <a:t>Fountain</a:t>
            </a:r>
            <a:r>
              <a:rPr lang="tr-TR" b="1" dirty="0">
                <a:solidFill>
                  <a:srgbClr val="FCBB02"/>
                </a:solidFill>
              </a:rPr>
              <a:t> (</a:t>
            </a:r>
            <a:r>
              <a:rPr lang="tr-TR" b="1" dirty="0" err="1">
                <a:solidFill>
                  <a:srgbClr val="FCBB02"/>
                </a:solidFill>
              </a:rPr>
              <a:t>Italy</a:t>
            </a:r>
            <a:r>
              <a:rPr lang="tr-TR" b="1" dirty="0">
                <a:solidFill>
                  <a:srgbClr val="FCBB02"/>
                </a:solidFill>
              </a:rPr>
              <a:t>)</a:t>
            </a:r>
            <a:endParaRPr lang="en-US" b="1" dirty="0">
              <a:solidFill>
                <a:srgbClr val="FCBB02"/>
              </a:solidFill>
            </a:endParaRPr>
          </a:p>
        </p:txBody>
      </p:sp>
      <p:sp>
        <p:nvSpPr>
          <p:cNvPr id="120" name="Akış Çizelgesi: Sonlandırıcı 119">
            <a:extLst>
              <a:ext uri="{FF2B5EF4-FFF2-40B4-BE49-F238E27FC236}">
                <a16:creationId xmlns:a16="http://schemas.microsoft.com/office/drawing/2014/main" id="{E03EBE9A-0F42-459E-8FE7-A6CEAF759E0B}"/>
              </a:ext>
            </a:extLst>
          </p:cNvPr>
          <p:cNvSpPr/>
          <p:nvPr/>
        </p:nvSpPr>
        <p:spPr>
          <a:xfrm>
            <a:off x="8555689" y="4153733"/>
            <a:ext cx="1914525" cy="549275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Fountain</a:t>
            </a:r>
            <a:endParaRPr lang="en-US" b="1" dirty="0"/>
          </a:p>
        </p:txBody>
      </p:sp>
      <p:sp>
        <p:nvSpPr>
          <p:cNvPr id="121" name="Akış Çizelgesi: Sonlandırıcı 120">
            <a:extLst>
              <a:ext uri="{FF2B5EF4-FFF2-40B4-BE49-F238E27FC236}">
                <a16:creationId xmlns:a16="http://schemas.microsoft.com/office/drawing/2014/main" id="{CF73B60B-7F7C-4D3B-AC89-B95A9D78EA0C}"/>
              </a:ext>
            </a:extLst>
          </p:cNvPr>
          <p:cNvSpPr/>
          <p:nvPr/>
        </p:nvSpPr>
        <p:spPr>
          <a:xfrm>
            <a:off x="8555689" y="4704596"/>
            <a:ext cx="1914525" cy="54927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CBB02"/>
                </a:solidFill>
              </a:rPr>
              <a:t>Çeşme</a:t>
            </a:r>
            <a:endParaRPr lang="en-US" b="1" dirty="0">
              <a:solidFill>
                <a:srgbClr val="FCBB02"/>
              </a:solidFill>
            </a:endParaRPr>
          </a:p>
        </p:txBody>
      </p:sp>
      <p:pic>
        <p:nvPicPr>
          <p:cNvPr id="123" name="Resim 122">
            <a:extLst>
              <a:ext uri="{FF2B5EF4-FFF2-40B4-BE49-F238E27FC236}">
                <a16:creationId xmlns:a16="http://schemas.microsoft.com/office/drawing/2014/main" id="{1B781FC3-9D2B-4C10-ABC4-3ED9AFC67BA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924" y="1473497"/>
            <a:ext cx="3769796" cy="2512300"/>
          </a:xfrm>
          <a:prstGeom prst="rect">
            <a:avLst/>
          </a:prstGeom>
        </p:spPr>
      </p:pic>
      <p:pic>
        <p:nvPicPr>
          <p:cNvPr id="107" name="Resim 106">
            <a:extLst>
              <a:ext uri="{FF2B5EF4-FFF2-40B4-BE49-F238E27FC236}">
                <a16:creationId xmlns:a16="http://schemas.microsoft.com/office/drawing/2014/main" id="{BF5EA76F-17D1-4714-B6C2-FD49A87D0189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7" t="7844" r="25413" b="14166"/>
          <a:stretch/>
        </p:blipFill>
        <p:spPr>
          <a:xfrm>
            <a:off x="2828924" y="51478"/>
            <a:ext cx="428914" cy="70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92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4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4" grpId="0" animBg="1"/>
      <p:bldP spid="55" grpId="0" animBg="1"/>
      <p:bldP spid="56" grpId="0" animBg="1"/>
      <p:bldP spid="57" grpId="0" animBg="1"/>
      <p:bldP spid="61" grpId="0" animBg="1"/>
      <p:bldP spid="63" grpId="0" animBg="1"/>
      <p:bldP spid="64" grpId="0" animBg="1"/>
      <p:bldP spid="66" grpId="0" animBg="1"/>
      <p:bldP spid="68" grpId="0" animBg="1"/>
      <p:bldP spid="69" grpId="0" animBg="1"/>
      <p:bldP spid="72" grpId="0" animBg="1"/>
      <p:bldP spid="73" grpId="0" animBg="1"/>
      <p:bldP spid="74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5" grpId="0" animBg="1"/>
      <p:bldP spid="86" grpId="0" animBg="1"/>
      <p:bldP spid="89" grpId="0" animBg="1"/>
      <p:bldP spid="90" grpId="0" animBg="1"/>
      <p:bldP spid="91" grpId="0" animBg="1"/>
      <p:bldP spid="92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3" grpId="0" animBg="1"/>
      <p:bldP spid="104" grpId="0" animBg="1"/>
      <p:bldP spid="105" grpId="0" animBg="1"/>
      <p:bldP spid="106" grpId="0" animBg="1"/>
      <p:bldP spid="111" grpId="0" animBg="1"/>
      <p:bldP spid="112" grpId="0" animBg="1"/>
      <p:bldP spid="113" grpId="0" animBg="1"/>
      <p:bldP spid="114" grpId="0" animBg="1"/>
      <p:bldP spid="118" grpId="0" animBg="1"/>
      <p:bldP spid="119" grpId="0" animBg="1"/>
      <p:bldP spid="120" grpId="0" animBg="1"/>
      <p:bldP spid="1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FE6B6829-05AB-4F61-8B90-453965E86DE4}"/>
              </a:ext>
            </a:extLst>
          </p:cNvPr>
          <p:cNvSpPr txBox="1"/>
          <p:nvPr/>
        </p:nvSpPr>
        <p:spPr>
          <a:xfrm>
            <a:off x="171449" y="109306"/>
            <a:ext cx="6924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Choose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correct</a:t>
            </a:r>
            <a:r>
              <a:rPr lang="tr-TR" dirty="0"/>
              <a:t> </a:t>
            </a:r>
            <a:r>
              <a:rPr lang="tr-TR" dirty="0" err="1"/>
              <a:t>type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Tourist</a:t>
            </a:r>
            <a:r>
              <a:rPr lang="tr-TR" dirty="0"/>
              <a:t> </a:t>
            </a:r>
            <a:r>
              <a:rPr lang="tr-TR" dirty="0" err="1"/>
              <a:t>Atractions</a:t>
            </a:r>
            <a:r>
              <a:rPr lang="tr-TR" dirty="0"/>
              <a:t> </a:t>
            </a:r>
            <a:r>
              <a:rPr lang="tr-TR" dirty="0" err="1"/>
              <a:t>given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photo</a:t>
            </a:r>
            <a:endParaRPr lang="tr-TR" dirty="0"/>
          </a:p>
          <a:p>
            <a:r>
              <a:rPr lang="tr-TR" dirty="0"/>
              <a:t>(Verilen resimdeki Turistik Yerin doğru türünü seçiniz.)</a:t>
            </a:r>
          </a:p>
        </p:txBody>
      </p:sp>
      <p:sp>
        <p:nvSpPr>
          <p:cNvPr id="5" name="Dikdörtgen: Üst Köşeleri Kesik 4">
            <a:extLst>
              <a:ext uri="{FF2B5EF4-FFF2-40B4-BE49-F238E27FC236}">
                <a16:creationId xmlns:a16="http://schemas.microsoft.com/office/drawing/2014/main" id="{DC210F66-73C0-4570-AA23-B1B28F1F4161}"/>
              </a:ext>
            </a:extLst>
          </p:cNvPr>
          <p:cNvSpPr/>
          <p:nvPr/>
        </p:nvSpPr>
        <p:spPr>
          <a:xfrm>
            <a:off x="3481387" y="885825"/>
            <a:ext cx="4881563" cy="2933699"/>
          </a:xfrm>
          <a:prstGeom prst="snip2Same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51ED1ED7-F490-4302-AB58-89F6CD6B2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705" y="1027118"/>
            <a:ext cx="3590925" cy="26511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Akış Çizelgesi: Sonlandırıcı 7">
            <a:extLst>
              <a:ext uri="{FF2B5EF4-FFF2-40B4-BE49-F238E27FC236}">
                <a16:creationId xmlns:a16="http://schemas.microsoft.com/office/drawing/2014/main" id="{A48DA8B6-BAF3-4AF2-A542-18EEC6A13B75}"/>
              </a:ext>
            </a:extLst>
          </p:cNvPr>
          <p:cNvSpPr/>
          <p:nvPr/>
        </p:nvSpPr>
        <p:spPr>
          <a:xfrm>
            <a:off x="1064416" y="4549141"/>
            <a:ext cx="3048001" cy="604857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Mosque</a:t>
            </a:r>
            <a:endParaRPr lang="en-US" b="1" dirty="0"/>
          </a:p>
        </p:txBody>
      </p:sp>
      <p:sp>
        <p:nvSpPr>
          <p:cNvPr id="9" name="Akış Çizelgesi: Sonlandırıcı 8">
            <a:extLst>
              <a:ext uri="{FF2B5EF4-FFF2-40B4-BE49-F238E27FC236}">
                <a16:creationId xmlns:a16="http://schemas.microsoft.com/office/drawing/2014/main" id="{5BC6CC57-459A-4C92-9A8D-D3D9EB15EEF7}"/>
              </a:ext>
            </a:extLst>
          </p:cNvPr>
          <p:cNvSpPr/>
          <p:nvPr/>
        </p:nvSpPr>
        <p:spPr>
          <a:xfrm>
            <a:off x="4518816" y="4558666"/>
            <a:ext cx="3048001" cy="603113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Skyscraper</a:t>
            </a:r>
            <a:endParaRPr lang="en-US" b="1" dirty="0"/>
          </a:p>
        </p:txBody>
      </p:sp>
      <p:sp>
        <p:nvSpPr>
          <p:cNvPr id="10" name="Akış Çizelgesi: Sonlandırıcı 9">
            <a:extLst>
              <a:ext uri="{FF2B5EF4-FFF2-40B4-BE49-F238E27FC236}">
                <a16:creationId xmlns:a16="http://schemas.microsoft.com/office/drawing/2014/main" id="{C5ACA3A4-6AE7-42E2-8CC7-47EB83CBA28D}"/>
              </a:ext>
            </a:extLst>
          </p:cNvPr>
          <p:cNvSpPr/>
          <p:nvPr/>
        </p:nvSpPr>
        <p:spPr>
          <a:xfrm>
            <a:off x="7877174" y="4549141"/>
            <a:ext cx="3048001" cy="603113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Church</a:t>
            </a:r>
            <a:endParaRPr lang="en-US" b="1" dirty="0"/>
          </a:p>
        </p:txBody>
      </p:sp>
      <p:sp>
        <p:nvSpPr>
          <p:cNvPr id="11" name="Akış Çizelgesi: Sonlandırıcı 10">
            <a:extLst>
              <a:ext uri="{FF2B5EF4-FFF2-40B4-BE49-F238E27FC236}">
                <a16:creationId xmlns:a16="http://schemas.microsoft.com/office/drawing/2014/main" id="{108BB56C-D4FD-49CD-9A2A-CE580B58CBB5}"/>
              </a:ext>
            </a:extLst>
          </p:cNvPr>
          <p:cNvSpPr/>
          <p:nvPr/>
        </p:nvSpPr>
        <p:spPr>
          <a:xfrm>
            <a:off x="7877174" y="4558666"/>
            <a:ext cx="3048001" cy="603113"/>
          </a:xfrm>
          <a:prstGeom prst="flowChartTerminator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Church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657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FE6B6829-05AB-4F61-8B90-453965E86DE4}"/>
              </a:ext>
            </a:extLst>
          </p:cNvPr>
          <p:cNvSpPr txBox="1"/>
          <p:nvPr/>
        </p:nvSpPr>
        <p:spPr>
          <a:xfrm>
            <a:off x="171449" y="109306"/>
            <a:ext cx="6924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Choose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correct</a:t>
            </a:r>
            <a:r>
              <a:rPr lang="tr-TR" dirty="0"/>
              <a:t> </a:t>
            </a:r>
            <a:r>
              <a:rPr lang="tr-TR" dirty="0" err="1"/>
              <a:t>type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Tourist</a:t>
            </a:r>
            <a:r>
              <a:rPr lang="tr-TR" dirty="0"/>
              <a:t> </a:t>
            </a:r>
            <a:r>
              <a:rPr lang="tr-TR" dirty="0" err="1"/>
              <a:t>Attractions</a:t>
            </a:r>
            <a:r>
              <a:rPr lang="tr-TR" dirty="0"/>
              <a:t> </a:t>
            </a:r>
            <a:r>
              <a:rPr lang="tr-TR" dirty="0" err="1"/>
              <a:t>given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photo</a:t>
            </a:r>
            <a:endParaRPr lang="tr-TR" dirty="0"/>
          </a:p>
          <a:p>
            <a:r>
              <a:rPr lang="tr-TR" dirty="0"/>
              <a:t>(Verilen resimdeki Turistik Yerin doğru türünü seçiniz.)</a:t>
            </a:r>
          </a:p>
        </p:txBody>
      </p:sp>
      <p:sp>
        <p:nvSpPr>
          <p:cNvPr id="5" name="Dikdörtgen: Üst Köşeleri Kesik 4">
            <a:extLst>
              <a:ext uri="{FF2B5EF4-FFF2-40B4-BE49-F238E27FC236}">
                <a16:creationId xmlns:a16="http://schemas.microsoft.com/office/drawing/2014/main" id="{DC210F66-73C0-4570-AA23-B1B28F1F4161}"/>
              </a:ext>
            </a:extLst>
          </p:cNvPr>
          <p:cNvSpPr/>
          <p:nvPr/>
        </p:nvSpPr>
        <p:spPr>
          <a:xfrm>
            <a:off x="3481387" y="885825"/>
            <a:ext cx="4881563" cy="2933699"/>
          </a:xfrm>
          <a:prstGeom prst="snip2Same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Akış Çizelgesi: Sonlandırıcı 7">
            <a:extLst>
              <a:ext uri="{FF2B5EF4-FFF2-40B4-BE49-F238E27FC236}">
                <a16:creationId xmlns:a16="http://schemas.microsoft.com/office/drawing/2014/main" id="{A48DA8B6-BAF3-4AF2-A542-18EEC6A13B75}"/>
              </a:ext>
            </a:extLst>
          </p:cNvPr>
          <p:cNvSpPr/>
          <p:nvPr/>
        </p:nvSpPr>
        <p:spPr>
          <a:xfrm>
            <a:off x="1064416" y="4549141"/>
            <a:ext cx="3048001" cy="604857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Temple</a:t>
            </a:r>
            <a:endParaRPr lang="en-US" b="1" dirty="0"/>
          </a:p>
        </p:txBody>
      </p:sp>
      <p:sp>
        <p:nvSpPr>
          <p:cNvPr id="9" name="Akış Çizelgesi: Sonlandırıcı 8">
            <a:extLst>
              <a:ext uri="{FF2B5EF4-FFF2-40B4-BE49-F238E27FC236}">
                <a16:creationId xmlns:a16="http://schemas.microsoft.com/office/drawing/2014/main" id="{5BC6CC57-459A-4C92-9A8D-D3D9EB15EEF7}"/>
              </a:ext>
            </a:extLst>
          </p:cNvPr>
          <p:cNvSpPr/>
          <p:nvPr/>
        </p:nvSpPr>
        <p:spPr>
          <a:xfrm>
            <a:off x="4518816" y="4558666"/>
            <a:ext cx="3048001" cy="603113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Square</a:t>
            </a:r>
            <a:endParaRPr lang="en-US" b="1" dirty="0"/>
          </a:p>
        </p:txBody>
      </p:sp>
      <p:sp>
        <p:nvSpPr>
          <p:cNvPr id="10" name="Akış Çizelgesi: Sonlandırıcı 9">
            <a:extLst>
              <a:ext uri="{FF2B5EF4-FFF2-40B4-BE49-F238E27FC236}">
                <a16:creationId xmlns:a16="http://schemas.microsoft.com/office/drawing/2014/main" id="{C5ACA3A4-6AE7-42E2-8CC7-47EB83CBA28D}"/>
              </a:ext>
            </a:extLst>
          </p:cNvPr>
          <p:cNvSpPr/>
          <p:nvPr/>
        </p:nvSpPr>
        <p:spPr>
          <a:xfrm>
            <a:off x="7877174" y="4549141"/>
            <a:ext cx="3048001" cy="603113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/>
              <a:t>Bridge</a:t>
            </a:r>
            <a:endParaRPr lang="en-US" b="1" dirty="0"/>
          </a:p>
        </p:txBody>
      </p:sp>
      <p:sp>
        <p:nvSpPr>
          <p:cNvPr id="11" name="Akış Çizelgesi: Sonlandırıcı 10">
            <a:extLst>
              <a:ext uri="{FF2B5EF4-FFF2-40B4-BE49-F238E27FC236}">
                <a16:creationId xmlns:a16="http://schemas.microsoft.com/office/drawing/2014/main" id="{108BB56C-D4FD-49CD-9A2A-CE580B58CBB5}"/>
              </a:ext>
            </a:extLst>
          </p:cNvPr>
          <p:cNvSpPr/>
          <p:nvPr/>
        </p:nvSpPr>
        <p:spPr>
          <a:xfrm>
            <a:off x="4518815" y="4558666"/>
            <a:ext cx="3048001" cy="603113"/>
          </a:xfrm>
          <a:prstGeom prst="flowChartTerminator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Square</a:t>
            </a:r>
            <a:endParaRPr lang="en-US" b="1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C179BA93-190E-4CDC-B015-74C3216AA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386" y="1176077"/>
            <a:ext cx="4102860" cy="26482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6669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FE6B6829-05AB-4F61-8B90-453965E86DE4}"/>
              </a:ext>
            </a:extLst>
          </p:cNvPr>
          <p:cNvSpPr txBox="1"/>
          <p:nvPr/>
        </p:nvSpPr>
        <p:spPr>
          <a:xfrm>
            <a:off x="171449" y="109306"/>
            <a:ext cx="6924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Choose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correct</a:t>
            </a:r>
            <a:r>
              <a:rPr lang="tr-TR" dirty="0"/>
              <a:t> </a:t>
            </a:r>
            <a:r>
              <a:rPr lang="tr-TR" dirty="0" err="1"/>
              <a:t>type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Tourist</a:t>
            </a:r>
            <a:r>
              <a:rPr lang="tr-TR" dirty="0"/>
              <a:t> </a:t>
            </a:r>
            <a:r>
              <a:rPr lang="tr-TR" dirty="0" err="1"/>
              <a:t>Attractions</a:t>
            </a:r>
            <a:r>
              <a:rPr lang="tr-TR" dirty="0"/>
              <a:t> </a:t>
            </a:r>
            <a:r>
              <a:rPr lang="tr-TR" dirty="0" err="1"/>
              <a:t>given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photo</a:t>
            </a:r>
            <a:endParaRPr lang="tr-TR" dirty="0"/>
          </a:p>
          <a:p>
            <a:r>
              <a:rPr lang="tr-TR" dirty="0"/>
              <a:t>(Verilen resimdeki Turistik Yerin doğru türünü seçiniz.)</a:t>
            </a:r>
          </a:p>
        </p:txBody>
      </p:sp>
      <p:sp>
        <p:nvSpPr>
          <p:cNvPr id="5" name="Dikdörtgen: Üst Köşeleri Kesik 4">
            <a:extLst>
              <a:ext uri="{FF2B5EF4-FFF2-40B4-BE49-F238E27FC236}">
                <a16:creationId xmlns:a16="http://schemas.microsoft.com/office/drawing/2014/main" id="{DC210F66-73C0-4570-AA23-B1B28F1F4161}"/>
              </a:ext>
            </a:extLst>
          </p:cNvPr>
          <p:cNvSpPr/>
          <p:nvPr/>
        </p:nvSpPr>
        <p:spPr>
          <a:xfrm>
            <a:off x="3481387" y="885825"/>
            <a:ext cx="4881563" cy="2933699"/>
          </a:xfrm>
          <a:prstGeom prst="snip2Same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Akış Çizelgesi: Sonlandırıcı 7">
            <a:extLst>
              <a:ext uri="{FF2B5EF4-FFF2-40B4-BE49-F238E27FC236}">
                <a16:creationId xmlns:a16="http://schemas.microsoft.com/office/drawing/2014/main" id="{A48DA8B6-BAF3-4AF2-A542-18EEC6A13B75}"/>
              </a:ext>
            </a:extLst>
          </p:cNvPr>
          <p:cNvSpPr/>
          <p:nvPr/>
        </p:nvSpPr>
        <p:spPr>
          <a:xfrm>
            <a:off x="1064416" y="4549141"/>
            <a:ext cx="3048001" cy="604857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Fountain</a:t>
            </a:r>
            <a:endParaRPr lang="en-US" b="1" dirty="0"/>
          </a:p>
        </p:txBody>
      </p:sp>
      <p:sp>
        <p:nvSpPr>
          <p:cNvPr id="9" name="Akış Çizelgesi: Sonlandırıcı 8">
            <a:extLst>
              <a:ext uri="{FF2B5EF4-FFF2-40B4-BE49-F238E27FC236}">
                <a16:creationId xmlns:a16="http://schemas.microsoft.com/office/drawing/2014/main" id="{5BC6CC57-459A-4C92-9A8D-D3D9EB15EEF7}"/>
              </a:ext>
            </a:extLst>
          </p:cNvPr>
          <p:cNvSpPr/>
          <p:nvPr/>
        </p:nvSpPr>
        <p:spPr>
          <a:xfrm>
            <a:off x="4518816" y="4558666"/>
            <a:ext cx="3048001" cy="603113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Mosque</a:t>
            </a:r>
            <a:endParaRPr lang="en-US" b="1" dirty="0"/>
          </a:p>
        </p:txBody>
      </p:sp>
      <p:sp>
        <p:nvSpPr>
          <p:cNvPr id="10" name="Akış Çizelgesi: Sonlandırıcı 9">
            <a:extLst>
              <a:ext uri="{FF2B5EF4-FFF2-40B4-BE49-F238E27FC236}">
                <a16:creationId xmlns:a16="http://schemas.microsoft.com/office/drawing/2014/main" id="{C5ACA3A4-6AE7-42E2-8CC7-47EB83CBA28D}"/>
              </a:ext>
            </a:extLst>
          </p:cNvPr>
          <p:cNvSpPr/>
          <p:nvPr/>
        </p:nvSpPr>
        <p:spPr>
          <a:xfrm>
            <a:off x="7877174" y="4549141"/>
            <a:ext cx="3048001" cy="603113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/>
              <a:t>Library</a:t>
            </a:r>
            <a:endParaRPr lang="en-US" b="1" dirty="0"/>
          </a:p>
        </p:txBody>
      </p:sp>
      <p:sp>
        <p:nvSpPr>
          <p:cNvPr id="11" name="Akış Çizelgesi: Sonlandırıcı 10">
            <a:extLst>
              <a:ext uri="{FF2B5EF4-FFF2-40B4-BE49-F238E27FC236}">
                <a16:creationId xmlns:a16="http://schemas.microsoft.com/office/drawing/2014/main" id="{108BB56C-D4FD-49CD-9A2A-CE580B58CBB5}"/>
              </a:ext>
            </a:extLst>
          </p:cNvPr>
          <p:cNvSpPr/>
          <p:nvPr/>
        </p:nvSpPr>
        <p:spPr>
          <a:xfrm>
            <a:off x="4518816" y="4558666"/>
            <a:ext cx="3048001" cy="603113"/>
          </a:xfrm>
          <a:prstGeom prst="flowChartTerminator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Mosque</a:t>
            </a:r>
            <a:endParaRPr lang="en-US" b="1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3ECC828-5E5E-4A24-808E-8B8394F206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3" r="29411"/>
          <a:stretch/>
        </p:blipFill>
        <p:spPr>
          <a:xfrm>
            <a:off x="4384074" y="1111339"/>
            <a:ext cx="3317481" cy="28383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6258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FE6B6829-05AB-4F61-8B90-453965E86DE4}"/>
              </a:ext>
            </a:extLst>
          </p:cNvPr>
          <p:cNvSpPr txBox="1"/>
          <p:nvPr/>
        </p:nvSpPr>
        <p:spPr>
          <a:xfrm>
            <a:off x="171449" y="109306"/>
            <a:ext cx="6924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Choose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correct</a:t>
            </a:r>
            <a:r>
              <a:rPr lang="tr-TR" dirty="0"/>
              <a:t> </a:t>
            </a:r>
            <a:r>
              <a:rPr lang="tr-TR" dirty="0" err="1"/>
              <a:t>type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Tourist</a:t>
            </a:r>
            <a:r>
              <a:rPr lang="tr-TR" dirty="0"/>
              <a:t> </a:t>
            </a:r>
            <a:r>
              <a:rPr lang="tr-TR" dirty="0" err="1"/>
              <a:t>Attractions</a:t>
            </a:r>
            <a:r>
              <a:rPr lang="tr-TR" dirty="0"/>
              <a:t> </a:t>
            </a:r>
            <a:r>
              <a:rPr lang="tr-TR" dirty="0" err="1"/>
              <a:t>given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photo</a:t>
            </a:r>
            <a:endParaRPr lang="tr-TR" dirty="0"/>
          </a:p>
          <a:p>
            <a:r>
              <a:rPr lang="tr-TR" dirty="0"/>
              <a:t>(Verilen resimdeki Turistik Yerin doğru türünü seçiniz.)</a:t>
            </a:r>
          </a:p>
        </p:txBody>
      </p:sp>
      <p:sp>
        <p:nvSpPr>
          <p:cNvPr id="5" name="Dikdörtgen: Üst Köşeleri Kesik 4">
            <a:extLst>
              <a:ext uri="{FF2B5EF4-FFF2-40B4-BE49-F238E27FC236}">
                <a16:creationId xmlns:a16="http://schemas.microsoft.com/office/drawing/2014/main" id="{DC210F66-73C0-4570-AA23-B1B28F1F4161}"/>
              </a:ext>
            </a:extLst>
          </p:cNvPr>
          <p:cNvSpPr/>
          <p:nvPr/>
        </p:nvSpPr>
        <p:spPr>
          <a:xfrm>
            <a:off x="3481387" y="885825"/>
            <a:ext cx="4881563" cy="2933699"/>
          </a:xfrm>
          <a:prstGeom prst="snip2Same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Akış Çizelgesi: Sonlandırıcı 7">
            <a:extLst>
              <a:ext uri="{FF2B5EF4-FFF2-40B4-BE49-F238E27FC236}">
                <a16:creationId xmlns:a16="http://schemas.microsoft.com/office/drawing/2014/main" id="{A48DA8B6-BAF3-4AF2-A542-18EEC6A13B75}"/>
              </a:ext>
            </a:extLst>
          </p:cNvPr>
          <p:cNvSpPr/>
          <p:nvPr/>
        </p:nvSpPr>
        <p:spPr>
          <a:xfrm>
            <a:off x="1064416" y="4549141"/>
            <a:ext cx="3048001" cy="604857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Skyscraper</a:t>
            </a:r>
            <a:endParaRPr lang="en-US" b="1" dirty="0"/>
          </a:p>
        </p:txBody>
      </p:sp>
      <p:sp>
        <p:nvSpPr>
          <p:cNvPr id="9" name="Akış Çizelgesi: Sonlandırıcı 8">
            <a:extLst>
              <a:ext uri="{FF2B5EF4-FFF2-40B4-BE49-F238E27FC236}">
                <a16:creationId xmlns:a16="http://schemas.microsoft.com/office/drawing/2014/main" id="{5BC6CC57-459A-4C92-9A8D-D3D9EB15EEF7}"/>
              </a:ext>
            </a:extLst>
          </p:cNvPr>
          <p:cNvSpPr/>
          <p:nvPr/>
        </p:nvSpPr>
        <p:spPr>
          <a:xfrm>
            <a:off x="4518816" y="4558666"/>
            <a:ext cx="3048001" cy="603113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/>
              <a:t>Bridge</a:t>
            </a:r>
            <a:endParaRPr lang="en-US" b="1" dirty="0"/>
          </a:p>
        </p:txBody>
      </p:sp>
      <p:sp>
        <p:nvSpPr>
          <p:cNvPr id="10" name="Akış Çizelgesi: Sonlandırıcı 9">
            <a:extLst>
              <a:ext uri="{FF2B5EF4-FFF2-40B4-BE49-F238E27FC236}">
                <a16:creationId xmlns:a16="http://schemas.microsoft.com/office/drawing/2014/main" id="{C5ACA3A4-6AE7-42E2-8CC7-47EB83CBA28D}"/>
              </a:ext>
            </a:extLst>
          </p:cNvPr>
          <p:cNvSpPr/>
          <p:nvPr/>
        </p:nvSpPr>
        <p:spPr>
          <a:xfrm>
            <a:off x="7877174" y="4549141"/>
            <a:ext cx="3048001" cy="603113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Cathedral</a:t>
            </a:r>
            <a:endParaRPr lang="en-US" b="1" dirty="0"/>
          </a:p>
        </p:txBody>
      </p:sp>
      <p:sp>
        <p:nvSpPr>
          <p:cNvPr id="11" name="Akış Çizelgesi: Sonlandırıcı 10">
            <a:extLst>
              <a:ext uri="{FF2B5EF4-FFF2-40B4-BE49-F238E27FC236}">
                <a16:creationId xmlns:a16="http://schemas.microsoft.com/office/drawing/2014/main" id="{108BB56C-D4FD-49CD-9A2A-CE580B58CBB5}"/>
              </a:ext>
            </a:extLst>
          </p:cNvPr>
          <p:cNvSpPr/>
          <p:nvPr/>
        </p:nvSpPr>
        <p:spPr>
          <a:xfrm>
            <a:off x="1064415" y="4558666"/>
            <a:ext cx="3048001" cy="603113"/>
          </a:xfrm>
          <a:prstGeom prst="flowChartTerminator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Skyscraper</a:t>
            </a:r>
            <a:endParaRPr lang="en-US" b="1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F87530A8-B8D5-4C07-9DFB-89C940783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893" y="965187"/>
            <a:ext cx="2040549" cy="30638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4201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FE6B6829-05AB-4F61-8B90-453965E86DE4}"/>
              </a:ext>
            </a:extLst>
          </p:cNvPr>
          <p:cNvSpPr txBox="1"/>
          <p:nvPr/>
        </p:nvSpPr>
        <p:spPr>
          <a:xfrm>
            <a:off x="171449" y="109306"/>
            <a:ext cx="6924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Choose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correct</a:t>
            </a:r>
            <a:r>
              <a:rPr lang="tr-TR" dirty="0"/>
              <a:t> </a:t>
            </a:r>
            <a:r>
              <a:rPr lang="tr-TR" dirty="0" err="1"/>
              <a:t>type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Tourist</a:t>
            </a:r>
            <a:r>
              <a:rPr lang="tr-TR" dirty="0"/>
              <a:t> </a:t>
            </a:r>
            <a:r>
              <a:rPr lang="tr-TR" dirty="0" err="1"/>
              <a:t>Attractions</a:t>
            </a:r>
            <a:r>
              <a:rPr lang="tr-TR" dirty="0"/>
              <a:t> </a:t>
            </a:r>
            <a:r>
              <a:rPr lang="tr-TR" dirty="0" err="1"/>
              <a:t>given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photo</a:t>
            </a:r>
            <a:endParaRPr lang="tr-TR" dirty="0"/>
          </a:p>
          <a:p>
            <a:r>
              <a:rPr lang="tr-TR" dirty="0"/>
              <a:t>(Verilen resimdeki Turistik Yerin doğru türünü seçiniz.)</a:t>
            </a:r>
          </a:p>
        </p:txBody>
      </p:sp>
      <p:sp>
        <p:nvSpPr>
          <p:cNvPr id="5" name="Dikdörtgen: Üst Köşeleri Kesik 4">
            <a:extLst>
              <a:ext uri="{FF2B5EF4-FFF2-40B4-BE49-F238E27FC236}">
                <a16:creationId xmlns:a16="http://schemas.microsoft.com/office/drawing/2014/main" id="{DC210F66-73C0-4570-AA23-B1B28F1F4161}"/>
              </a:ext>
            </a:extLst>
          </p:cNvPr>
          <p:cNvSpPr/>
          <p:nvPr/>
        </p:nvSpPr>
        <p:spPr>
          <a:xfrm>
            <a:off x="3481387" y="885825"/>
            <a:ext cx="4881563" cy="2933699"/>
          </a:xfrm>
          <a:prstGeom prst="snip2Same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Akış Çizelgesi: Sonlandırıcı 7">
            <a:extLst>
              <a:ext uri="{FF2B5EF4-FFF2-40B4-BE49-F238E27FC236}">
                <a16:creationId xmlns:a16="http://schemas.microsoft.com/office/drawing/2014/main" id="{A48DA8B6-BAF3-4AF2-A542-18EEC6A13B75}"/>
              </a:ext>
            </a:extLst>
          </p:cNvPr>
          <p:cNvSpPr/>
          <p:nvPr/>
        </p:nvSpPr>
        <p:spPr>
          <a:xfrm>
            <a:off x="1064416" y="4549141"/>
            <a:ext cx="3048001" cy="604857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Shrine</a:t>
            </a:r>
            <a:endParaRPr lang="en-US" b="1" dirty="0"/>
          </a:p>
        </p:txBody>
      </p:sp>
      <p:sp>
        <p:nvSpPr>
          <p:cNvPr id="9" name="Akış Çizelgesi: Sonlandırıcı 8">
            <a:extLst>
              <a:ext uri="{FF2B5EF4-FFF2-40B4-BE49-F238E27FC236}">
                <a16:creationId xmlns:a16="http://schemas.microsoft.com/office/drawing/2014/main" id="{5BC6CC57-459A-4C92-9A8D-D3D9EB15EEF7}"/>
              </a:ext>
            </a:extLst>
          </p:cNvPr>
          <p:cNvSpPr/>
          <p:nvPr/>
        </p:nvSpPr>
        <p:spPr>
          <a:xfrm>
            <a:off x="4518816" y="4558666"/>
            <a:ext cx="3048001" cy="603113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Palace</a:t>
            </a:r>
            <a:endParaRPr lang="en-US" b="1" dirty="0"/>
          </a:p>
        </p:txBody>
      </p:sp>
      <p:sp>
        <p:nvSpPr>
          <p:cNvPr id="10" name="Akış Çizelgesi: Sonlandırıcı 9">
            <a:extLst>
              <a:ext uri="{FF2B5EF4-FFF2-40B4-BE49-F238E27FC236}">
                <a16:creationId xmlns:a16="http://schemas.microsoft.com/office/drawing/2014/main" id="{C5ACA3A4-6AE7-42E2-8CC7-47EB83CBA28D}"/>
              </a:ext>
            </a:extLst>
          </p:cNvPr>
          <p:cNvSpPr/>
          <p:nvPr/>
        </p:nvSpPr>
        <p:spPr>
          <a:xfrm>
            <a:off x="7877174" y="4549141"/>
            <a:ext cx="3048001" cy="603113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Village</a:t>
            </a:r>
            <a:endParaRPr lang="en-US" b="1" dirty="0"/>
          </a:p>
        </p:txBody>
      </p:sp>
      <p:sp>
        <p:nvSpPr>
          <p:cNvPr id="11" name="Akış Çizelgesi: Sonlandırıcı 10">
            <a:extLst>
              <a:ext uri="{FF2B5EF4-FFF2-40B4-BE49-F238E27FC236}">
                <a16:creationId xmlns:a16="http://schemas.microsoft.com/office/drawing/2014/main" id="{108BB56C-D4FD-49CD-9A2A-CE580B58CBB5}"/>
              </a:ext>
            </a:extLst>
          </p:cNvPr>
          <p:cNvSpPr/>
          <p:nvPr/>
        </p:nvSpPr>
        <p:spPr>
          <a:xfrm>
            <a:off x="7877174" y="4549141"/>
            <a:ext cx="3048001" cy="603113"/>
          </a:xfrm>
          <a:prstGeom prst="flowChartTerminator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Village</a:t>
            </a:r>
            <a:endParaRPr lang="en-US" b="1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318B5A59-1CAF-46D9-BAB4-334C146A9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659" y="1181100"/>
            <a:ext cx="3737017" cy="24897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5176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BAB83ED6-7D15-4F3E-AA07-29A85398462D}"/>
              </a:ext>
            </a:extLst>
          </p:cNvPr>
          <p:cNvSpPr txBox="1"/>
          <p:nvPr/>
        </p:nvSpPr>
        <p:spPr>
          <a:xfrm>
            <a:off x="1419225" y="-104775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HOLIDAY PREFERENCES</a:t>
            </a:r>
            <a:endParaRPr lang="tr-TR" sz="1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E0227995-3154-42F9-AF33-FBB27B038786}"/>
              </a:ext>
            </a:extLst>
          </p:cNvPr>
          <p:cNvSpPr txBox="1"/>
          <p:nvPr/>
        </p:nvSpPr>
        <p:spPr>
          <a:xfrm>
            <a:off x="1419225" y="400715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(TATİL TERCİHLERİ)</a:t>
            </a:r>
            <a:endParaRPr lang="tr-TR" sz="700" b="1" dirty="0"/>
          </a:p>
        </p:txBody>
      </p:sp>
      <p:sp>
        <p:nvSpPr>
          <p:cNvPr id="6" name="Düzlem 5">
            <a:extLst>
              <a:ext uri="{FF2B5EF4-FFF2-40B4-BE49-F238E27FC236}">
                <a16:creationId xmlns:a16="http://schemas.microsoft.com/office/drawing/2014/main" id="{56B9A2B3-A778-4045-AADF-4E79F1DF4F5F}"/>
              </a:ext>
            </a:extLst>
          </p:cNvPr>
          <p:cNvSpPr/>
          <p:nvPr/>
        </p:nvSpPr>
        <p:spPr>
          <a:xfrm>
            <a:off x="126761" y="1267550"/>
            <a:ext cx="3330575" cy="1092200"/>
          </a:xfrm>
          <a:prstGeom prst="plaqu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Kırsalda Tatil</a:t>
            </a:r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Düzlem 6">
            <a:extLst>
              <a:ext uri="{FF2B5EF4-FFF2-40B4-BE49-F238E27FC236}">
                <a16:creationId xmlns:a16="http://schemas.microsoft.com/office/drawing/2014/main" id="{7AA85660-1ED9-4174-9CE5-1864DB659860}"/>
              </a:ext>
            </a:extLst>
          </p:cNvPr>
          <p:cNvSpPr/>
          <p:nvPr/>
        </p:nvSpPr>
        <p:spPr>
          <a:xfrm>
            <a:off x="362309" y="800825"/>
            <a:ext cx="2769080" cy="654050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/>
              <a:t>1) </a:t>
            </a:r>
            <a:r>
              <a:rPr lang="en-US" sz="2000" b="1" dirty="0"/>
              <a:t>Holiday in the </a:t>
            </a:r>
            <a:r>
              <a:rPr lang="tr-TR" sz="2000" b="1" dirty="0"/>
              <a:t>C</a:t>
            </a:r>
            <a:r>
              <a:rPr lang="en-US" sz="2000" b="1" dirty="0" err="1"/>
              <a:t>ountryside</a:t>
            </a:r>
            <a:endParaRPr lang="en-US" sz="2000" b="1" dirty="0"/>
          </a:p>
        </p:txBody>
      </p:sp>
      <p:sp>
        <p:nvSpPr>
          <p:cNvPr id="10" name="Düzlem 9">
            <a:extLst>
              <a:ext uri="{FF2B5EF4-FFF2-40B4-BE49-F238E27FC236}">
                <a16:creationId xmlns:a16="http://schemas.microsoft.com/office/drawing/2014/main" id="{AC012540-712A-46E1-A7FF-38281C8FF7B0}"/>
              </a:ext>
            </a:extLst>
          </p:cNvPr>
          <p:cNvSpPr/>
          <p:nvPr/>
        </p:nvSpPr>
        <p:spPr>
          <a:xfrm>
            <a:off x="3727330" y="3430755"/>
            <a:ext cx="3330575" cy="1092200"/>
          </a:xfrm>
          <a:prstGeom prst="plaqu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Kamp Tatili</a:t>
            </a:r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Düzlem 10">
            <a:extLst>
              <a:ext uri="{FF2B5EF4-FFF2-40B4-BE49-F238E27FC236}">
                <a16:creationId xmlns:a16="http://schemas.microsoft.com/office/drawing/2014/main" id="{8D3F99DF-6CDC-4434-A56C-C39FD5E2AA3D}"/>
              </a:ext>
            </a:extLst>
          </p:cNvPr>
          <p:cNvSpPr/>
          <p:nvPr/>
        </p:nvSpPr>
        <p:spPr>
          <a:xfrm>
            <a:off x="4019909" y="2964030"/>
            <a:ext cx="2708694" cy="654050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/>
              <a:t>4) </a:t>
            </a:r>
            <a:r>
              <a:rPr lang="en-US" sz="2000" b="1" dirty="0"/>
              <a:t>Camping </a:t>
            </a:r>
            <a:r>
              <a:rPr lang="tr-TR" sz="2000" b="1" dirty="0"/>
              <a:t>H</a:t>
            </a:r>
            <a:r>
              <a:rPr lang="en-US" sz="2000" b="1" dirty="0" err="1"/>
              <a:t>oliday</a:t>
            </a:r>
            <a:endParaRPr lang="en-US" sz="2000" b="1" dirty="0"/>
          </a:p>
        </p:txBody>
      </p:sp>
      <p:sp>
        <p:nvSpPr>
          <p:cNvPr id="12" name="Düzlem 11">
            <a:extLst>
              <a:ext uri="{FF2B5EF4-FFF2-40B4-BE49-F238E27FC236}">
                <a16:creationId xmlns:a16="http://schemas.microsoft.com/office/drawing/2014/main" id="{850877A3-1943-47B5-B179-4E66B96CF027}"/>
              </a:ext>
            </a:extLst>
          </p:cNvPr>
          <p:cNvSpPr/>
          <p:nvPr/>
        </p:nvSpPr>
        <p:spPr>
          <a:xfrm>
            <a:off x="129741" y="5602288"/>
            <a:ext cx="3330575" cy="1090612"/>
          </a:xfrm>
          <a:prstGeom prst="plaqu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Gemi Tatili</a:t>
            </a:r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Düzlem 12">
            <a:extLst>
              <a:ext uri="{FF2B5EF4-FFF2-40B4-BE49-F238E27FC236}">
                <a16:creationId xmlns:a16="http://schemas.microsoft.com/office/drawing/2014/main" id="{35A1F109-35CA-4047-8C15-E444551D41C3}"/>
              </a:ext>
            </a:extLst>
          </p:cNvPr>
          <p:cNvSpPr/>
          <p:nvPr/>
        </p:nvSpPr>
        <p:spPr>
          <a:xfrm>
            <a:off x="543465" y="5135563"/>
            <a:ext cx="2518912" cy="652462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/>
              <a:t>5) </a:t>
            </a:r>
            <a:r>
              <a:rPr lang="en-US" sz="2000" b="1" dirty="0"/>
              <a:t>Cruise </a:t>
            </a:r>
            <a:r>
              <a:rPr lang="tr-TR" sz="2000" b="1" dirty="0"/>
              <a:t>H</a:t>
            </a:r>
            <a:r>
              <a:rPr lang="en-US" sz="2000" b="1" dirty="0" err="1"/>
              <a:t>oliday</a:t>
            </a:r>
            <a:endParaRPr lang="en-US" sz="2000" b="1" dirty="0"/>
          </a:p>
        </p:txBody>
      </p:sp>
      <p:sp>
        <p:nvSpPr>
          <p:cNvPr id="14" name="Düzlem 13">
            <a:extLst>
              <a:ext uri="{FF2B5EF4-FFF2-40B4-BE49-F238E27FC236}">
                <a16:creationId xmlns:a16="http://schemas.microsoft.com/office/drawing/2014/main" id="{7011A62C-5252-4477-B08C-DF419A626DC2}"/>
              </a:ext>
            </a:extLst>
          </p:cNvPr>
          <p:cNvSpPr/>
          <p:nvPr/>
        </p:nvSpPr>
        <p:spPr>
          <a:xfrm>
            <a:off x="8147484" y="5613628"/>
            <a:ext cx="3330575" cy="1090612"/>
          </a:xfrm>
          <a:prstGeom prst="plaqu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Safari Gezisi</a:t>
            </a:r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Düzlem 14">
            <a:extLst>
              <a:ext uri="{FF2B5EF4-FFF2-40B4-BE49-F238E27FC236}">
                <a16:creationId xmlns:a16="http://schemas.microsoft.com/office/drawing/2014/main" id="{283B209B-0413-4927-A7B0-2F4C64026237}"/>
              </a:ext>
            </a:extLst>
          </p:cNvPr>
          <p:cNvSpPr/>
          <p:nvPr/>
        </p:nvSpPr>
        <p:spPr>
          <a:xfrm>
            <a:off x="8410756" y="5146903"/>
            <a:ext cx="2820836" cy="652462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/>
              <a:t>7) </a:t>
            </a:r>
            <a:r>
              <a:rPr lang="en-US" sz="2000" b="1" dirty="0"/>
              <a:t>Safari </a:t>
            </a:r>
            <a:r>
              <a:rPr lang="tr-TR" sz="2000" b="1" dirty="0"/>
              <a:t>T</a:t>
            </a:r>
            <a:r>
              <a:rPr lang="en-US" sz="2000" b="1" dirty="0"/>
              <a:t>our</a:t>
            </a:r>
          </a:p>
        </p:txBody>
      </p:sp>
      <p:sp>
        <p:nvSpPr>
          <p:cNvPr id="16" name="Düzlem 15">
            <a:extLst>
              <a:ext uri="{FF2B5EF4-FFF2-40B4-BE49-F238E27FC236}">
                <a16:creationId xmlns:a16="http://schemas.microsoft.com/office/drawing/2014/main" id="{B2924D53-DB89-4643-A1C9-2214BEBCE9EE}"/>
              </a:ext>
            </a:extLst>
          </p:cNvPr>
          <p:cNvSpPr/>
          <p:nvPr/>
        </p:nvSpPr>
        <p:spPr>
          <a:xfrm>
            <a:off x="3728821" y="5602288"/>
            <a:ext cx="3330575" cy="1090612"/>
          </a:xfrm>
          <a:prstGeom prst="plaqu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Kış Tatili</a:t>
            </a:r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" name="Düzlem 16">
            <a:extLst>
              <a:ext uri="{FF2B5EF4-FFF2-40B4-BE49-F238E27FC236}">
                <a16:creationId xmlns:a16="http://schemas.microsoft.com/office/drawing/2014/main" id="{334BAE78-F672-4506-B7F8-42230D72BC2E}"/>
              </a:ext>
            </a:extLst>
          </p:cNvPr>
          <p:cNvSpPr/>
          <p:nvPr/>
        </p:nvSpPr>
        <p:spPr>
          <a:xfrm>
            <a:off x="4042929" y="5135563"/>
            <a:ext cx="2626448" cy="652462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/>
              <a:t>6) </a:t>
            </a:r>
            <a:r>
              <a:rPr lang="en-US" sz="2000" b="1" dirty="0"/>
              <a:t>Winter </a:t>
            </a:r>
            <a:r>
              <a:rPr lang="tr-TR" sz="2000" b="1" dirty="0"/>
              <a:t>H</a:t>
            </a:r>
            <a:r>
              <a:rPr lang="en-US" sz="2000" b="1" dirty="0" err="1"/>
              <a:t>oliday</a:t>
            </a:r>
            <a:endParaRPr lang="en-US" sz="2000" b="1" dirty="0"/>
          </a:p>
        </p:txBody>
      </p:sp>
      <p:sp>
        <p:nvSpPr>
          <p:cNvPr id="22" name="Düzlem 21">
            <a:extLst>
              <a:ext uri="{FF2B5EF4-FFF2-40B4-BE49-F238E27FC236}">
                <a16:creationId xmlns:a16="http://schemas.microsoft.com/office/drawing/2014/main" id="{15C8B222-0EF2-4A50-A892-EC7E90788468}"/>
              </a:ext>
            </a:extLst>
          </p:cNvPr>
          <p:cNvSpPr/>
          <p:nvPr/>
        </p:nvSpPr>
        <p:spPr>
          <a:xfrm>
            <a:off x="7479103" y="792498"/>
            <a:ext cx="4459856" cy="4218246"/>
          </a:xfrm>
          <a:prstGeom prst="plaque">
            <a:avLst>
              <a:gd name="adj" fmla="val 83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23" name="Düzlem 22">
            <a:extLst>
              <a:ext uri="{FF2B5EF4-FFF2-40B4-BE49-F238E27FC236}">
                <a16:creationId xmlns:a16="http://schemas.microsoft.com/office/drawing/2014/main" id="{CA40D362-F727-4F44-B5A1-3C81B5179E68}"/>
              </a:ext>
            </a:extLst>
          </p:cNvPr>
          <p:cNvSpPr/>
          <p:nvPr/>
        </p:nvSpPr>
        <p:spPr>
          <a:xfrm>
            <a:off x="90516" y="3419579"/>
            <a:ext cx="3330575" cy="1092200"/>
          </a:xfrm>
          <a:prstGeom prst="plaqu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Şehir Turu</a:t>
            </a:r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Düzlem 23">
            <a:extLst>
              <a:ext uri="{FF2B5EF4-FFF2-40B4-BE49-F238E27FC236}">
                <a16:creationId xmlns:a16="http://schemas.microsoft.com/office/drawing/2014/main" id="{9EDFD146-937D-4294-86BD-87E89AE9EDD5}"/>
              </a:ext>
            </a:extLst>
          </p:cNvPr>
          <p:cNvSpPr/>
          <p:nvPr/>
        </p:nvSpPr>
        <p:spPr>
          <a:xfrm>
            <a:off x="3781813" y="1259222"/>
            <a:ext cx="3330575" cy="1092200"/>
          </a:xfrm>
          <a:prstGeom prst="plaqu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Deniz Kenarı Tatili</a:t>
            </a:r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Düzlem 20">
            <a:extLst>
              <a:ext uri="{FF2B5EF4-FFF2-40B4-BE49-F238E27FC236}">
                <a16:creationId xmlns:a16="http://schemas.microsoft.com/office/drawing/2014/main" id="{FA90C179-B50C-4E42-A5DE-C6765BC4C135}"/>
              </a:ext>
            </a:extLst>
          </p:cNvPr>
          <p:cNvSpPr/>
          <p:nvPr/>
        </p:nvSpPr>
        <p:spPr>
          <a:xfrm>
            <a:off x="4165600" y="792498"/>
            <a:ext cx="2563003" cy="654050"/>
          </a:xfrm>
          <a:prstGeom prst="plaque">
            <a:avLst/>
          </a:prstGeom>
          <a:solidFill>
            <a:srgbClr val="EDEDED"/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/>
              <a:t>2) </a:t>
            </a:r>
            <a:r>
              <a:rPr lang="en-US" sz="2000" b="1" dirty="0"/>
              <a:t>Seaside </a:t>
            </a:r>
            <a:r>
              <a:rPr lang="tr-TR" sz="2000" b="1" dirty="0"/>
              <a:t>H</a:t>
            </a:r>
            <a:r>
              <a:rPr lang="en-US" sz="2000" b="1" dirty="0" err="1"/>
              <a:t>oliday</a:t>
            </a:r>
            <a:endParaRPr lang="en-US" sz="2000" b="1" dirty="0"/>
          </a:p>
        </p:txBody>
      </p:sp>
      <p:sp>
        <p:nvSpPr>
          <p:cNvPr id="19" name="Düzlem 18">
            <a:extLst>
              <a:ext uri="{FF2B5EF4-FFF2-40B4-BE49-F238E27FC236}">
                <a16:creationId xmlns:a16="http://schemas.microsoft.com/office/drawing/2014/main" id="{660819D8-8335-41E8-9BCE-04D9A689F0ED}"/>
              </a:ext>
            </a:extLst>
          </p:cNvPr>
          <p:cNvSpPr/>
          <p:nvPr/>
        </p:nvSpPr>
        <p:spPr>
          <a:xfrm>
            <a:off x="543464" y="2968988"/>
            <a:ext cx="2518913" cy="652462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/>
              <a:t>3) </a:t>
            </a:r>
            <a:r>
              <a:rPr lang="en-US" sz="2000" b="1" dirty="0"/>
              <a:t>City </a:t>
            </a:r>
            <a:r>
              <a:rPr lang="tr-TR" sz="2000" b="1" dirty="0"/>
              <a:t>S</a:t>
            </a:r>
            <a:r>
              <a:rPr lang="en-US" sz="2000" b="1" dirty="0" err="1"/>
              <a:t>ightseeing</a:t>
            </a:r>
            <a:endParaRPr lang="en-US" sz="2000" b="1" dirty="0"/>
          </a:p>
        </p:txBody>
      </p:sp>
      <p:sp>
        <p:nvSpPr>
          <p:cNvPr id="25" name="Düzlem 24">
            <a:extLst>
              <a:ext uri="{FF2B5EF4-FFF2-40B4-BE49-F238E27FC236}">
                <a16:creationId xmlns:a16="http://schemas.microsoft.com/office/drawing/2014/main" id="{36E3A084-2DC9-44B7-87D3-FCD2DCEAB10B}"/>
              </a:ext>
            </a:extLst>
          </p:cNvPr>
          <p:cNvSpPr/>
          <p:nvPr/>
        </p:nvSpPr>
        <p:spPr>
          <a:xfrm>
            <a:off x="7479102" y="792498"/>
            <a:ext cx="4459856" cy="4218246"/>
          </a:xfrm>
          <a:prstGeom prst="plaque">
            <a:avLst>
              <a:gd name="adj" fmla="val 83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26" name="Düzlem 25">
            <a:extLst>
              <a:ext uri="{FF2B5EF4-FFF2-40B4-BE49-F238E27FC236}">
                <a16:creationId xmlns:a16="http://schemas.microsoft.com/office/drawing/2014/main" id="{692ABD3D-2979-47FD-B10F-D38D5893257E}"/>
              </a:ext>
            </a:extLst>
          </p:cNvPr>
          <p:cNvSpPr/>
          <p:nvPr/>
        </p:nvSpPr>
        <p:spPr>
          <a:xfrm>
            <a:off x="8253174" y="2707154"/>
            <a:ext cx="2769080" cy="476804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1) </a:t>
            </a:r>
            <a:r>
              <a:rPr lang="en-US" sz="1600" b="1" dirty="0"/>
              <a:t>Holiday in the countryside</a:t>
            </a:r>
          </a:p>
        </p:txBody>
      </p:sp>
      <p:sp>
        <p:nvSpPr>
          <p:cNvPr id="27" name="Düzlem 26">
            <a:extLst>
              <a:ext uri="{FF2B5EF4-FFF2-40B4-BE49-F238E27FC236}">
                <a16:creationId xmlns:a16="http://schemas.microsoft.com/office/drawing/2014/main" id="{51E44A5D-A19A-448B-8337-1BB80CF6040B}"/>
              </a:ext>
            </a:extLst>
          </p:cNvPr>
          <p:cNvSpPr/>
          <p:nvPr/>
        </p:nvSpPr>
        <p:spPr>
          <a:xfrm>
            <a:off x="8253174" y="3183958"/>
            <a:ext cx="2769080" cy="352993"/>
          </a:xfrm>
          <a:prstGeom prst="plaque">
            <a:avLst/>
          </a:prstGeom>
          <a:solidFill>
            <a:schemeClr val="tx1"/>
          </a:solidFill>
          <a:ln w="19050">
            <a:solidFill>
              <a:schemeClr val="bg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1) Kırsalda Tatil</a:t>
            </a:r>
            <a:endParaRPr lang="en-US" sz="1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9" name="Resim 28">
            <a:extLst>
              <a:ext uri="{FF2B5EF4-FFF2-40B4-BE49-F238E27FC236}">
                <a16:creationId xmlns:a16="http://schemas.microsoft.com/office/drawing/2014/main" id="{3A47D25C-00E8-4B17-8FD1-B7BA98D1C6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48"/>
          <a:stretch/>
        </p:blipFill>
        <p:spPr>
          <a:xfrm>
            <a:off x="8324490" y="989083"/>
            <a:ext cx="2626449" cy="1718071"/>
          </a:xfrm>
          <a:prstGeom prst="rect">
            <a:avLst/>
          </a:prstGeom>
        </p:spPr>
      </p:pic>
      <p:sp>
        <p:nvSpPr>
          <p:cNvPr id="30" name="Metin kutusu 29">
            <a:extLst>
              <a:ext uri="{FF2B5EF4-FFF2-40B4-BE49-F238E27FC236}">
                <a16:creationId xmlns:a16="http://schemas.microsoft.com/office/drawing/2014/main" id="{1A9DF24E-DAB7-4CA8-A2A6-697A5E4456E9}"/>
              </a:ext>
            </a:extLst>
          </p:cNvPr>
          <p:cNvSpPr txBox="1"/>
          <p:nvPr/>
        </p:nvSpPr>
        <p:spPr>
          <a:xfrm>
            <a:off x="7548113" y="3721785"/>
            <a:ext cx="2285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Silence: Sessizlik</a:t>
            </a:r>
          </a:p>
          <a:p>
            <a:r>
              <a:rPr lang="tr-TR" dirty="0">
                <a:solidFill>
                  <a:schemeClr val="bg1"/>
                </a:solidFill>
              </a:rPr>
              <a:t>Nature: Doğa</a:t>
            </a:r>
          </a:p>
          <a:p>
            <a:r>
              <a:rPr lang="tr-TR" dirty="0" err="1">
                <a:solidFill>
                  <a:schemeClr val="bg1"/>
                </a:solidFill>
              </a:rPr>
              <a:t>Peace</a:t>
            </a:r>
            <a:r>
              <a:rPr lang="tr-TR" dirty="0">
                <a:solidFill>
                  <a:schemeClr val="bg1"/>
                </a:solidFill>
              </a:rPr>
              <a:t>: Huzur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C5287FD7-54E9-404B-8AE0-235A8491760B}"/>
              </a:ext>
            </a:extLst>
          </p:cNvPr>
          <p:cNvSpPr txBox="1"/>
          <p:nvPr/>
        </p:nvSpPr>
        <p:spPr>
          <a:xfrm>
            <a:off x="9558068" y="3745574"/>
            <a:ext cx="2993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Farm life: Çiftlik Hayatı</a:t>
            </a:r>
          </a:p>
          <a:p>
            <a:r>
              <a:rPr lang="tr-TR" dirty="0" err="1">
                <a:solidFill>
                  <a:schemeClr val="bg1"/>
                </a:solidFill>
              </a:rPr>
              <a:t>Village</a:t>
            </a:r>
            <a:r>
              <a:rPr lang="tr-TR" dirty="0">
                <a:solidFill>
                  <a:schemeClr val="bg1"/>
                </a:solidFill>
              </a:rPr>
              <a:t>: Köy</a:t>
            </a:r>
          </a:p>
          <a:p>
            <a:r>
              <a:rPr lang="tr-TR" dirty="0" err="1">
                <a:solidFill>
                  <a:schemeClr val="bg1"/>
                </a:solidFill>
              </a:rPr>
              <a:t>Rural</a:t>
            </a:r>
            <a:r>
              <a:rPr lang="tr-TR" dirty="0">
                <a:solidFill>
                  <a:schemeClr val="bg1"/>
                </a:solidFill>
              </a:rPr>
              <a:t>: Kırsal</a:t>
            </a:r>
          </a:p>
        </p:txBody>
      </p:sp>
      <p:sp>
        <p:nvSpPr>
          <p:cNvPr id="33" name="Düzlem 32">
            <a:extLst>
              <a:ext uri="{FF2B5EF4-FFF2-40B4-BE49-F238E27FC236}">
                <a16:creationId xmlns:a16="http://schemas.microsoft.com/office/drawing/2014/main" id="{390F0821-6545-4C0E-A5FC-2F2ACE154717}"/>
              </a:ext>
            </a:extLst>
          </p:cNvPr>
          <p:cNvSpPr/>
          <p:nvPr/>
        </p:nvSpPr>
        <p:spPr>
          <a:xfrm>
            <a:off x="7479101" y="802890"/>
            <a:ext cx="4459856" cy="4218246"/>
          </a:xfrm>
          <a:prstGeom prst="plaque">
            <a:avLst>
              <a:gd name="adj" fmla="val 83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34" name="Düzlem 33">
            <a:extLst>
              <a:ext uri="{FF2B5EF4-FFF2-40B4-BE49-F238E27FC236}">
                <a16:creationId xmlns:a16="http://schemas.microsoft.com/office/drawing/2014/main" id="{1A01A8C2-7A83-4012-9255-22242BC82DA8}"/>
              </a:ext>
            </a:extLst>
          </p:cNvPr>
          <p:cNvSpPr/>
          <p:nvPr/>
        </p:nvSpPr>
        <p:spPr>
          <a:xfrm>
            <a:off x="8271923" y="2698414"/>
            <a:ext cx="2769080" cy="476804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2) </a:t>
            </a:r>
            <a:r>
              <a:rPr lang="tr-TR" sz="1600" b="1" dirty="0" err="1"/>
              <a:t>Seaside</a:t>
            </a:r>
            <a:r>
              <a:rPr lang="tr-TR" sz="1600" b="1" dirty="0"/>
              <a:t> Holiday</a:t>
            </a:r>
            <a:endParaRPr lang="en-US" sz="1600" b="1" dirty="0"/>
          </a:p>
        </p:txBody>
      </p:sp>
      <p:sp>
        <p:nvSpPr>
          <p:cNvPr id="35" name="Düzlem 34">
            <a:extLst>
              <a:ext uri="{FF2B5EF4-FFF2-40B4-BE49-F238E27FC236}">
                <a16:creationId xmlns:a16="http://schemas.microsoft.com/office/drawing/2014/main" id="{EEDB97CD-BE2B-48E1-8850-99EDC28A9020}"/>
              </a:ext>
            </a:extLst>
          </p:cNvPr>
          <p:cNvSpPr/>
          <p:nvPr/>
        </p:nvSpPr>
        <p:spPr>
          <a:xfrm>
            <a:off x="8271923" y="3175218"/>
            <a:ext cx="2769080" cy="352993"/>
          </a:xfrm>
          <a:prstGeom prst="plaque">
            <a:avLst/>
          </a:prstGeom>
          <a:solidFill>
            <a:schemeClr val="tx1"/>
          </a:solidFill>
          <a:ln w="19050">
            <a:solidFill>
              <a:schemeClr val="bg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2) Deniz Kenarı Tatili</a:t>
            </a:r>
            <a:endParaRPr lang="en-US" sz="1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2852DF77-C380-44E1-9ECD-9A24D7A1FDA0}"/>
              </a:ext>
            </a:extLst>
          </p:cNvPr>
          <p:cNvSpPr txBox="1"/>
          <p:nvPr/>
        </p:nvSpPr>
        <p:spPr>
          <a:xfrm>
            <a:off x="7566862" y="3713045"/>
            <a:ext cx="2285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solidFill>
                  <a:schemeClr val="bg1"/>
                </a:solidFill>
              </a:rPr>
              <a:t>Sea</a:t>
            </a:r>
            <a:r>
              <a:rPr lang="tr-TR" dirty="0">
                <a:solidFill>
                  <a:schemeClr val="bg1"/>
                </a:solidFill>
              </a:rPr>
              <a:t>: Deniz</a:t>
            </a:r>
          </a:p>
          <a:p>
            <a:r>
              <a:rPr lang="tr-TR" dirty="0" err="1">
                <a:solidFill>
                  <a:schemeClr val="bg1"/>
                </a:solidFill>
              </a:rPr>
              <a:t>Sand</a:t>
            </a:r>
            <a:r>
              <a:rPr lang="tr-TR" dirty="0">
                <a:solidFill>
                  <a:schemeClr val="bg1"/>
                </a:solidFill>
              </a:rPr>
              <a:t>: Kum</a:t>
            </a:r>
          </a:p>
          <a:p>
            <a:r>
              <a:rPr lang="tr-TR" dirty="0">
                <a:solidFill>
                  <a:schemeClr val="bg1"/>
                </a:solidFill>
              </a:rPr>
              <a:t>Sun: Güneş</a:t>
            </a:r>
          </a:p>
          <a:p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3378620C-6D61-443C-AB4C-508250FF3B61}"/>
              </a:ext>
            </a:extLst>
          </p:cNvPr>
          <p:cNvSpPr txBox="1"/>
          <p:nvPr/>
        </p:nvSpPr>
        <p:spPr>
          <a:xfrm>
            <a:off x="9251829" y="3736834"/>
            <a:ext cx="2993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solidFill>
                  <a:schemeClr val="bg1"/>
                </a:solidFill>
              </a:rPr>
              <a:t>Beach</a:t>
            </a:r>
            <a:r>
              <a:rPr lang="tr-TR" dirty="0">
                <a:solidFill>
                  <a:schemeClr val="bg1"/>
                </a:solidFill>
              </a:rPr>
              <a:t>: Plaj</a:t>
            </a:r>
          </a:p>
          <a:p>
            <a:r>
              <a:rPr lang="tr-TR" dirty="0" err="1">
                <a:solidFill>
                  <a:schemeClr val="bg1"/>
                </a:solidFill>
              </a:rPr>
              <a:t>Water</a:t>
            </a:r>
            <a:r>
              <a:rPr lang="tr-TR" dirty="0">
                <a:solidFill>
                  <a:schemeClr val="bg1"/>
                </a:solidFill>
              </a:rPr>
              <a:t> Sports: Su Sporları</a:t>
            </a:r>
          </a:p>
        </p:txBody>
      </p:sp>
      <p:pic>
        <p:nvPicPr>
          <p:cNvPr id="39" name="Resim 38">
            <a:extLst>
              <a:ext uri="{FF2B5EF4-FFF2-40B4-BE49-F238E27FC236}">
                <a16:creationId xmlns:a16="http://schemas.microsoft.com/office/drawing/2014/main" id="{532F1434-46A2-4C61-869B-204DE4A4D7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664" y="1192608"/>
            <a:ext cx="2192807" cy="1461871"/>
          </a:xfrm>
          <a:prstGeom prst="rect">
            <a:avLst/>
          </a:prstGeom>
        </p:spPr>
      </p:pic>
      <p:sp>
        <p:nvSpPr>
          <p:cNvPr id="40" name="Düzlem 39">
            <a:extLst>
              <a:ext uri="{FF2B5EF4-FFF2-40B4-BE49-F238E27FC236}">
                <a16:creationId xmlns:a16="http://schemas.microsoft.com/office/drawing/2014/main" id="{F3F6B09F-E4CA-43C1-99D3-9636EDCB210E}"/>
              </a:ext>
            </a:extLst>
          </p:cNvPr>
          <p:cNvSpPr/>
          <p:nvPr/>
        </p:nvSpPr>
        <p:spPr>
          <a:xfrm>
            <a:off x="7496175" y="790433"/>
            <a:ext cx="4459856" cy="4218246"/>
          </a:xfrm>
          <a:prstGeom prst="plaque">
            <a:avLst>
              <a:gd name="adj" fmla="val 83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41" name="Düzlem 40">
            <a:extLst>
              <a:ext uri="{FF2B5EF4-FFF2-40B4-BE49-F238E27FC236}">
                <a16:creationId xmlns:a16="http://schemas.microsoft.com/office/drawing/2014/main" id="{5F6D787D-D55F-494D-AF89-373241F597E1}"/>
              </a:ext>
            </a:extLst>
          </p:cNvPr>
          <p:cNvSpPr/>
          <p:nvPr/>
        </p:nvSpPr>
        <p:spPr>
          <a:xfrm>
            <a:off x="8367002" y="2698414"/>
            <a:ext cx="2769080" cy="476804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3) City </a:t>
            </a:r>
            <a:r>
              <a:rPr lang="tr-TR" sz="1600" b="1" dirty="0" err="1"/>
              <a:t>Sightseeing</a:t>
            </a:r>
            <a:endParaRPr lang="en-US" sz="1600" b="1" dirty="0"/>
          </a:p>
        </p:txBody>
      </p:sp>
      <p:sp>
        <p:nvSpPr>
          <p:cNvPr id="42" name="Düzlem 41">
            <a:extLst>
              <a:ext uri="{FF2B5EF4-FFF2-40B4-BE49-F238E27FC236}">
                <a16:creationId xmlns:a16="http://schemas.microsoft.com/office/drawing/2014/main" id="{CDEA0394-C2EB-4302-9F67-95CEA400FB28}"/>
              </a:ext>
            </a:extLst>
          </p:cNvPr>
          <p:cNvSpPr/>
          <p:nvPr/>
        </p:nvSpPr>
        <p:spPr>
          <a:xfrm>
            <a:off x="8367002" y="3175218"/>
            <a:ext cx="2769080" cy="433784"/>
          </a:xfrm>
          <a:prstGeom prst="plaque">
            <a:avLst/>
          </a:prstGeom>
          <a:solidFill>
            <a:schemeClr val="tx1"/>
          </a:solidFill>
          <a:ln w="19050">
            <a:solidFill>
              <a:schemeClr val="bg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3) Şehir Turu</a:t>
            </a:r>
            <a:endParaRPr lang="en-US" sz="1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3" name="Metin kutusu 42">
            <a:extLst>
              <a:ext uri="{FF2B5EF4-FFF2-40B4-BE49-F238E27FC236}">
                <a16:creationId xmlns:a16="http://schemas.microsoft.com/office/drawing/2014/main" id="{FC1BD60B-F596-43A2-A9CB-E82B26C8B9D5}"/>
              </a:ext>
            </a:extLst>
          </p:cNvPr>
          <p:cNvSpPr txBox="1"/>
          <p:nvPr/>
        </p:nvSpPr>
        <p:spPr>
          <a:xfrm>
            <a:off x="8002503" y="3654196"/>
            <a:ext cx="35696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City Center: Şehir Merkezi</a:t>
            </a:r>
          </a:p>
          <a:p>
            <a:r>
              <a:rPr lang="tr-TR" dirty="0">
                <a:solidFill>
                  <a:schemeClr val="bg1"/>
                </a:solidFill>
              </a:rPr>
              <a:t>Modern </a:t>
            </a:r>
            <a:r>
              <a:rPr lang="tr-TR" dirty="0" err="1">
                <a:solidFill>
                  <a:schemeClr val="bg1"/>
                </a:solidFill>
              </a:rPr>
              <a:t>Places</a:t>
            </a:r>
            <a:r>
              <a:rPr lang="tr-TR" dirty="0">
                <a:solidFill>
                  <a:schemeClr val="bg1"/>
                </a:solidFill>
              </a:rPr>
              <a:t>: Modern Yerler</a:t>
            </a:r>
          </a:p>
          <a:p>
            <a:r>
              <a:rPr lang="tr-TR" dirty="0" err="1">
                <a:solidFill>
                  <a:schemeClr val="bg1"/>
                </a:solidFill>
              </a:rPr>
              <a:t>Historical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Places</a:t>
            </a:r>
            <a:r>
              <a:rPr lang="tr-TR" dirty="0">
                <a:solidFill>
                  <a:schemeClr val="bg1"/>
                </a:solidFill>
              </a:rPr>
              <a:t>: Tarihi Yerler</a:t>
            </a:r>
          </a:p>
          <a:p>
            <a:r>
              <a:rPr lang="tr-TR" dirty="0" err="1">
                <a:solidFill>
                  <a:schemeClr val="bg1"/>
                </a:solidFill>
              </a:rPr>
              <a:t>Tour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Bus</a:t>
            </a:r>
            <a:r>
              <a:rPr lang="tr-TR" dirty="0">
                <a:solidFill>
                  <a:schemeClr val="bg1"/>
                </a:solidFill>
              </a:rPr>
              <a:t>: Tur Otobüsü</a:t>
            </a:r>
          </a:p>
        </p:txBody>
      </p:sp>
      <p:pic>
        <p:nvPicPr>
          <p:cNvPr id="47" name="Resim 46">
            <a:extLst>
              <a:ext uri="{FF2B5EF4-FFF2-40B4-BE49-F238E27FC236}">
                <a16:creationId xmlns:a16="http://schemas.microsoft.com/office/drawing/2014/main" id="{727208D6-D3A0-40AE-BE81-95FB8720C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474" y="1082683"/>
            <a:ext cx="2397001" cy="1598000"/>
          </a:xfrm>
          <a:prstGeom prst="rect">
            <a:avLst/>
          </a:prstGeom>
        </p:spPr>
      </p:pic>
      <p:sp>
        <p:nvSpPr>
          <p:cNvPr id="48" name="Düzlem 47">
            <a:extLst>
              <a:ext uri="{FF2B5EF4-FFF2-40B4-BE49-F238E27FC236}">
                <a16:creationId xmlns:a16="http://schemas.microsoft.com/office/drawing/2014/main" id="{78F45C61-06E5-45A7-9887-298070E5E1BB}"/>
              </a:ext>
            </a:extLst>
          </p:cNvPr>
          <p:cNvSpPr/>
          <p:nvPr/>
        </p:nvSpPr>
        <p:spPr>
          <a:xfrm>
            <a:off x="7479099" y="800825"/>
            <a:ext cx="4459856" cy="4218246"/>
          </a:xfrm>
          <a:prstGeom prst="plaque">
            <a:avLst>
              <a:gd name="adj" fmla="val 83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49" name="Düzlem 48">
            <a:extLst>
              <a:ext uri="{FF2B5EF4-FFF2-40B4-BE49-F238E27FC236}">
                <a16:creationId xmlns:a16="http://schemas.microsoft.com/office/drawing/2014/main" id="{908A3F4B-1A20-40BE-B463-7118EEA1068D}"/>
              </a:ext>
            </a:extLst>
          </p:cNvPr>
          <p:cNvSpPr/>
          <p:nvPr/>
        </p:nvSpPr>
        <p:spPr>
          <a:xfrm>
            <a:off x="8381903" y="2881561"/>
            <a:ext cx="2769080" cy="476804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4) </a:t>
            </a:r>
            <a:r>
              <a:rPr lang="tr-TR" sz="1600" b="1" dirty="0" err="1"/>
              <a:t>Camping</a:t>
            </a:r>
            <a:r>
              <a:rPr lang="tr-TR" sz="1600" b="1" dirty="0"/>
              <a:t> Holiday</a:t>
            </a:r>
            <a:endParaRPr lang="en-US" sz="1600" b="1" dirty="0"/>
          </a:p>
        </p:txBody>
      </p:sp>
      <p:sp>
        <p:nvSpPr>
          <p:cNvPr id="50" name="Düzlem 49">
            <a:extLst>
              <a:ext uri="{FF2B5EF4-FFF2-40B4-BE49-F238E27FC236}">
                <a16:creationId xmlns:a16="http://schemas.microsoft.com/office/drawing/2014/main" id="{1734C717-02C8-4807-915D-7D907A9F4105}"/>
              </a:ext>
            </a:extLst>
          </p:cNvPr>
          <p:cNvSpPr/>
          <p:nvPr/>
        </p:nvSpPr>
        <p:spPr>
          <a:xfrm>
            <a:off x="8381903" y="3358365"/>
            <a:ext cx="2769080" cy="514038"/>
          </a:xfrm>
          <a:prstGeom prst="plaque">
            <a:avLst/>
          </a:prstGeom>
          <a:solidFill>
            <a:schemeClr val="tx1"/>
          </a:solidFill>
          <a:ln w="19050">
            <a:solidFill>
              <a:schemeClr val="bg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4) Kamp Tatili</a:t>
            </a:r>
            <a:endParaRPr lang="en-US" sz="1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2" name="Metin kutusu 51">
            <a:extLst>
              <a:ext uri="{FF2B5EF4-FFF2-40B4-BE49-F238E27FC236}">
                <a16:creationId xmlns:a16="http://schemas.microsoft.com/office/drawing/2014/main" id="{2DF1F9C5-02A6-4BFA-9149-F876E4A7118F}"/>
              </a:ext>
            </a:extLst>
          </p:cNvPr>
          <p:cNvSpPr txBox="1"/>
          <p:nvPr/>
        </p:nvSpPr>
        <p:spPr>
          <a:xfrm>
            <a:off x="7676842" y="3896192"/>
            <a:ext cx="2285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Nature: Doğa</a:t>
            </a:r>
          </a:p>
          <a:p>
            <a:r>
              <a:rPr lang="tr-TR" dirty="0" err="1">
                <a:solidFill>
                  <a:schemeClr val="bg1"/>
                </a:solidFill>
              </a:rPr>
              <a:t>Peace</a:t>
            </a:r>
            <a:r>
              <a:rPr lang="tr-TR" dirty="0">
                <a:solidFill>
                  <a:schemeClr val="bg1"/>
                </a:solidFill>
              </a:rPr>
              <a:t>: Huzur</a:t>
            </a:r>
          </a:p>
        </p:txBody>
      </p:sp>
      <p:sp>
        <p:nvSpPr>
          <p:cNvPr id="53" name="Metin kutusu 52">
            <a:extLst>
              <a:ext uri="{FF2B5EF4-FFF2-40B4-BE49-F238E27FC236}">
                <a16:creationId xmlns:a16="http://schemas.microsoft.com/office/drawing/2014/main" id="{2E330D63-4311-4133-8808-BB0DEA627464}"/>
              </a:ext>
            </a:extLst>
          </p:cNvPr>
          <p:cNvSpPr txBox="1"/>
          <p:nvPr/>
        </p:nvSpPr>
        <p:spPr>
          <a:xfrm>
            <a:off x="9288326" y="3902531"/>
            <a:ext cx="2993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Silence: Sessizlik</a:t>
            </a:r>
          </a:p>
          <a:p>
            <a:r>
              <a:rPr lang="tr-TR" dirty="0" err="1">
                <a:solidFill>
                  <a:schemeClr val="bg1"/>
                </a:solidFill>
              </a:rPr>
              <a:t>Tent</a:t>
            </a:r>
            <a:r>
              <a:rPr lang="tr-TR" dirty="0">
                <a:solidFill>
                  <a:schemeClr val="bg1"/>
                </a:solidFill>
              </a:rPr>
              <a:t>: Çadır</a:t>
            </a:r>
          </a:p>
          <a:p>
            <a:r>
              <a:rPr lang="tr-TR" dirty="0" err="1">
                <a:solidFill>
                  <a:schemeClr val="bg1"/>
                </a:solidFill>
              </a:rPr>
              <a:t>Campfire</a:t>
            </a:r>
            <a:r>
              <a:rPr lang="tr-TR" dirty="0">
                <a:solidFill>
                  <a:schemeClr val="bg1"/>
                </a:solidFill>
              </a:rPr>
              <a:t>: Kamp Ateşi</a:t>
            </a:r>
          </a:p>
        </p:txBody>
      </p:sp>
      <p:pic>
        <p:nvPicPr>
          <p:cNvPr id="55" name="Resim 54">
            <a:extLst>
              <a:ext uri="{FF2B5EF4-FFF2-40B4-BE49-F238E27FC236}">
                <a16:creationId xmlns:a16="http://schemas.microsoft.com/office/drawing/2014/main" id="{E6299DD7-EC38-404D-BFE6-4891AF7D09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653" y="1182555"/>
            <a:ext cx="2460139" cy="1635992"/>
          </a:xfrm>
          <a:prstGeom prst="rect">
            <a:avLst/>
          </a:prstGeom>
        </p:spPr>
      </p:pic>
      <p:sp>
        <p:nvSpPr>
          <p:cNvPr id="56" name="Düzlem 55">
            <a:extLst>
              <a:ext uri="{FF2B5EF4-FFF2-40B4-BE49-F238E27FC236}">
                <a16:creationId xmlns:a16="http://schemas.microsoft.com/office/drawing/2014/main" id="{5960E628-379C-48FD-A7B5-BFA5D9EEAF22}"/>
              </a:ext>
            </a:extLst>
          </p:cNvPr>
          <p:cNvSpPr/>
          <p:nvPr/>
        </p:nvSpPr>
        <p:spPr>
          <a:xfrm>
            <a:off x="7488281" y="809152"/>
            <a:ext cx="4459856" cy="4218246"/>
          </a:xfrm>
          <a:prstGeom prst="plaque">
            <a:avLst>
              <a:gd name="adj" fmla="val 83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57" name="Düzlem 56">
            <a:extLst>
              <a:ext uri="{FF2B5EF4-FFF2-40B4-BE49-F238E27FC236}">
                <a16:creationId xmlns:a16="http://schemas.microsoft.com/office/drawing/2014/main" id="{D89B0107-40DC-4FB0-B725-CBC1FD9648ED}"/>
              </a:ext>
            </a:extLst>
          </p:cNvPr>
          <p:cNvSpPr/>
          <p:nvPr/>
        </p:nvSpPr>
        <p:spPr>
          <a:xfrm>
            <a:off x="8310588" y="2813674"/>
            <a:ext cx="2769080" cy="476804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5) </a:t>
            </a:r>
            <a:r>
              <a:rPr lang="tr-TR" sz="1600" b="1" dirty="0" err="1"/>
              <a:t>Cruise</a:t>
            </a:r>
            <a:r>
              <a:rPr lang="tr-TR" sz="1600" b="1" dirty="0"/>
              <a:t> Holiday</a:t>
            </a:r>
            <a:endParaRPr lang="en-US" sz="1600" b="1" dirty="0"/>
          </a:p>
        </p:txBody>
      </p:sp>
      <p:sp>
        <p:nvSpPr>
          <p:cNvPr id="58" name="Düzlem 57">
            <a:extLst>
              <a:ext uri="{FF2B5EF4-FFF2-40B4-BE49-F238E27FC236}">
                <a16:creationId xmlns:a16="http://schemas.microsoft.com/office/drawing/2014/main" id="{D519FFEB-292D-474B-BFFF-DF33D4A1C643}"/>
              </a:ext>
            </a:extLst>
          </p:cNvPr>
          <p:cNvSpPr/>
          <p:nvPr/>
        </p:nvSpPr>
        <p:spPr>
          <a:xfrm>
            <a:off x="8310588" y="3290478"/>
            <a:ext cx="2769080" cy="433784"/>
          </a:xfrm>
          <a:prstGeom prst="plaque">
            <a:avLst/>
          </a:prstGeom>
          <a:solidFill>
            <a:schemeClr val="tx1"/>
          </a:solidFill>
          <a:ln w="19050">
            <a:solidFill>
              <a:schemeClr val="bg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5) Gemi Tatili</a:t>
            </a:r>
            <a:endParaRPr lang="en-US" sz="1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9" name="Metin kutusu 58">
            <a:extLst>
              <a:ext uri="{FF2B5EF4-FFF2-40B4-BE49-F238E27FC236}">
                <a16:creationId xmlns:a16="http://schemas.microsoft.com/office/drawing/2014/main" id="{7E8E3454-7661-4303-99BC-205FF44CB2D7}"/>
              </a:ext>
            </a:extLst>
          </p:cNvPr>
          <p:cNvSpPr txBox="1"/>
          <p:nvPr/>
        </p:nvSpPr>
        <p:spPr>
          <a:xfrm>
            <a:off x="7966006" y="3847050"/>
            <a:ext cx="35696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solidFill>
                  <a:schemeClr val="bg1"/>
                </a:solidFill>
              </a:rPr>
              <a:t>Cruise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Ship</a:t>
            </a:r>
            <a:r>
              <a:rPr lang="tr-TR" dirty="0">
                <a:solidFill>
                  <a:schemeClr val="bg1"/>
                </a:solidFill>
              </a:rPr>
              <a:t>: Büyük Yolcu Gemisi</a:t>
            </a:r>
          </a:p>
          <a:p>
            <a:r>
              <a:rPr lang="tr-TR" dirty="0" err="1">
                <a:solidFill>
                  <a:schemeClr val="bg1"/>
                </a:solidFill>
              </a:rPr>
              <a:t>Luxury</a:t>
            </a:r>
            <a:r>
              <a:rPr lang="tr-TR" dirty="0">
                <a:solidFill>
                  <a:schemeClr val="bg1"/>
                </a:solidFill>
              </a:rPr>
              <a:t>: Lüks</a:t>
            </a:r>
          </a:p>
          <a:p>
            <a:r>
              <a:rPr lang="tr-TR" dirty="0" err="1">
                <a:solidFill>
                  <a:schemeClr val="bg1"/>
                </a:solidFill>
              </a:rPr>
              <a:t>Expensive</a:t>
            </a:r>
            <a:r>
              <a:rPr lang="tr-TR" dirty="0">
                <a:solidFill>
                  <a:schemeClr val="bg1"/>
                </a:solidFill>
              </a:rPr>
              <a:t>: Pahalı</a:t>
            </a:r>
          </a:p>
        </p:txBody>
      </p:sp>
      <p:pic>
        <p:nvPicPr>
          <p:cNvPr id="61" name="Resim 60">
            <a:extLst>
              <a:ext uri="{FF2B5EF4-FFF2-40B4-BE49-F238E27FC236}">
                <a16:creationId xmlns:a16="http://schemas.microsoft.com/office/drawing/2014/main" id="{A6E627CC-E671-49CD-B30C-32092DDA49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929" y="1096364"/>
            <a:ext cx="2548010" cy="1689331"/>
          </a:xfrm>
          <a:prstGeom prst="rect">
            <a:avLst/>
          </a:prstGeom>
        </p:spPr>
      </p:pic>
      <p:sp>
        <p:nvSpPr>
          <p:cNvPr id="62" name="Düzlem 61">
            <a:extLst>
              <a:ext uri="{FF2B5EF4-FFF2-40B4-BE49-F238E27FC236}">
                <a16:creationId xmlns:a16="http://schemas.microsoft.com/office/drawing/2014/main" id="{B91F7B96-CFD4-4E25-B343-510CB56E534B}"/>
              </a:ext>
            </a:extLst>
          </p:cNvPr>
          <p:cNvSpPr/>
          <p:nvPr/>
        </p:nvSpPr>
        <p:spPr>
          <a:xfrm>
            <a:off x="7496175" y="790433"/>
            <a:ext cx="4459856" cy="4218246"/>
          </a:xfrm>
          <a:prstGeom prst="plaque">
            <a:avLst>
              <a:gd name="adj" fmla="val 83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63" name="Düzlem 62">
            <a:extLst>
              <a:ext uri="{FF2B5EF4-FFF2-40B4-BE49-F238E27FC236}">
                <a16:creationId xmlns:a16="http://schemas.microsoft.com/office/drawing/2014/main" id="{DC613B05-E8CF-451B-93CE-721272682A58}"/>
              </a:ext>
            </a:extLst>
          </p:cNvPr>
          <p:cNvSpPr/>
          <p:nvPr/>
        </p:nvSpPr>
        <p:spPr>
          <a:xfrm>
            <a:off x="8283768" y="2951818"/>
            <a:ext cx="2769080" cy="476804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6) </a:t>
            </a:r>
            <a:r>
              <a:rPr lang="tr-TR" sz="1600" b="1" dirty="0" err="1"/>
              <a:t>Winter</a:t>
            </a:r>
            <a:r>
              <a:rPr lang="tr-TR" sz="1600" b="1" dirty="0"/>
              <a:t> Holiday</a:t>
            </a:r>
            <a:endParaRPr lang="en-US" sz="1600" b="1" dirty="0"/>
          </a:p>
        </p:txBody>
      </p:sp>
      <p:sp>
        <p:nvSpPr>
          <p:cNvPr id="64" name="Düzlem 63">
            <a:extLst>
              <a:ext uri="{FF2B5EF4-FFF2-40B4-BE49-F238E27FC236}">
                <a16:creationId xmlns:a16="http://schemas.microsoft.com/office/drawing/2014/main" id="{977A241D-21BC-4D6E-9121-963EAF48E292}"/>
              </a:ext>
            </a:extLst>
          </p:cNvPr>
          <p:cNvSpPr/>
          <p:nvPr/>
        </p:nvSpPr>
        <p:spPr>
          <a:xfrm>
            <a:off x="8283768" y="3428622"/>
            <a:ext cx="2769080" cy="433784"/>
          </a:xfrm>
          <a:prstGeom prst="plaque">
            <a:avLst/>
          </a:prstGeom>
          <a:solidFill>
            <a:schemeClr val="tx1"/>
          </a:solidFill>
          <a:ln w="19050">
            <a:solidFill>
              <a:schemeClr val="bg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6) Kış Tatili</a:t>
            </a:r>
            <a:endParaRPr lang="en-US" sz="1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5" name="Metin kutusu 64">
            <a:extLst>
              <a:ext uri="{FF2B5EF4-FFF2-40B4-BE49-F238E27FC236}">
                <a16:creationId xmlns:a16="http://schemas.microsoft.com/office/drawing/2014/main" id="{34862182-863B-4101-BD27-2295B21B4C33}"/>
              </a:ext>
            </a:extLst>
          </p:cNvPr>
          <p:cNvSpPr txBox="1"/>
          <p:nvPr/>
        </p:nvSpPr>
        <p:spPr>
          <a:xfrm>
            <a:off x="7941277" y="3919215"/>
            <a:ext cx="3569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solidFill>
                  <a:schemeClr val="bg1"/>
                </a:solidFill>
              </a:rPr>
              <a:t>Winter</a:t>
            </a:r>
            <a:r>
              <a:rPr lang="tr-TR" dirty="0">
                <a:solidFill>
                  <a:schemeClr val="bg1"/>
                </a:solidFill>
              </a:rPr>
              <a:t> Sports: Kış Sporları</a:t>
            </a:r>
          </a:p>
          <a:p>
            <a:r>
              <a:rPr lang="tr-TR" dirty="0" err="1">
                <a:solidFill>
                  <a:schemeClr val="bg1"/>
                </a:solidFill>
              </a:rPr>
              <a:t>Snowy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Weather</a:t>
            </a:r>
            <a:r>
              <a:rPr lang="tr-TR" dirty="0">
                <a:solidFill>
                  <a:schemeClr val="bg1"/>
                </a:solidFill>
              </a:rPr>
              <a:t>: Karlı Hava</a:t>
            </a:r>
          </a:p>
        </p:txBody>
      </p:sp>
      <p:pic>
        <p:nvPicPr>
          <p:cNvPr id="67" name="Resim 66">
            <a:extLst>
              <a:ext uri="{FF2B5EF4-FFF2-40B4-BE49-F238E27FC236}">
                <a16:creationId xmlns:a16="http://schemas.microsoft.com/office/drawing/2014/main" id="{C38B3E24-6DC5-41B9-9D57-16D0E31EA8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826" y="1207716"/>
            <a:ext cx="2467775" cy="1646519"/>
          </a:xfrm>
          <a:prstGeom prst="rect">
            <a:avLst/>
          </a:prstGeom>
        </p:spPr>
      </p:pic>
      <p:sp>
        <p:nvSpPr>
          <p:cNvPr id="68" name="Düzlem 67">
            <a:extLst>
              <a:ext uri="{FF2B5EF4-FFF2-40B4-BE49-F238E27FC236}">
                <a16:creationId xmlns:a16="http://schemas.microsoft.com/office/drawing/2014/main" id="{BB8F8EE7-DE3D-4176-9498-7C6973E545C6}"/>
              </a:ext>
            </a:extLst>
          </p:cNvPr>
          <p:cNvSpPr/>
          <p:nvPr/>
        </p:nvSpPr>
        <p:spPr>
          <a:xfrm>
            <a:off x="7496175" y="798760"/>
            <a:ext cx="4459856" cy="4218246"/>
          </a:xfrm>
          <a:prstGeom prst="plaque">
            <a:avLst>
              <a:gd name="adj" fmla="val 83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69" name="Düzlem 68">
            <a:extLst>
              <a:ext uri="{FF2B5EF4-FFF2-40B4-BE49-F238E27FC236}">
                <a16:creationId xmlns:a16="http://schemas.microsoft.com/office/drawing/2014/main" id="{60E1CEC2-FBDA-493D-8FA8-0E0AC8B76EFE}"/>
              </a:ext>
            </a:extLst>
          </p:cNvPr>
          <p:cNvSpPr/>
          <p:nvPr/>
        </p:nvSpPr>
        <p:spPr>
          <a:xfrm>
            <a:off x="8251436" y="2877232"/>
            <a:ext cx="2769080" cy="476804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7) Safari </a:t>
            </a:r>
            <a:r>
              <a:rPr lang="tr-TR" sz="1600" b="1" dirty="0" err="1"/>
              <a:t>Tour</a:t>
            </a:r>
            <a:endParaRPr lang="en-US" sz="1600" b="1" dirty="0"/>
          </a:p>
        </p:txBody>
      </p:sp>
      <p:sp>
        <p:nvSpPr>
          <p:cNvPr id="70" name="Düzlem 69">
            <a:extLst>
              <a:ext uri="{FF2B5EF4-FFF2-40B4-BE49-F238E27FC236}">
                <a16:creationId xmlns:a16="http://schemas.microsoft.com/office/drawing/2014/main" id="{F74E6A6A-80DA-4688-B652-ED424548247C}"/>
              </a:ext>
            </a:extLst>
          </p:cNvPr>
          <p:cNvSpPr/>
          <p:nvPr/>
        </p:nvSpPr>
        <p:spPr>
          <a:xfrm>
            <a:off x="8251436" y="3354036"/>
            <a:ext cx="2769080" cy="433784"/>
          </a:xfrm>
          <a:prstGeom prst="plaque">
            <a:avLst/>
          </a:prstGeom>
          <a:solidFill>
            <a:schemeClr val="tx1"/>
          </a:solidFill>
          <a:ln w="19050">
            <a:solidFill>
              <a:schemeClr val="bg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7) Safari Gezisi</a:t>
            </a:r>
            <a:endParaRPr lang="en-US" sz="1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1" name="Metin kutusu 70">
            <a:extLst>
              <a:ext uri="{FF2B5EF4-FFF2-40B4-BE49-F238E27FC236}">
                <a16:creationId xmlns:a16="http://schemas.microsoft.com/office/drawing/2014/main" id="{6FB2E1D5-31B3-438F-A243-C09433BC89D1}"/>
              </a:ext>
            </a:extLst>
          </p:cNvPr>
          <p:cNvSpPr txBox="1"/>
          <p:nvPr/>
        </p:nvSpPr>
        <p:spPr>
          <a:xfrm>
            <a:off x="7910302" y="4006049"/>
            <a:ext cx="3569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Wildlife: Vahşi Yaşam</a:t>
            </a:r>
          </a:p>
          <a:p>
            <a:r>
              <a:rPr lang="tr-TR" dirty="0">
                <a:solidFill>
                  <a:schemeClr val="bg1"/>
                </a:solidFill>
              </a:rPr>
              <a:t>Wild Animals: Vahşi Hayvanlar</a:t>
            </a:r>
          </a:p>
        </p:txBody>
      </p:sp>
      <p:pic>
        <p:nvPicPr>
          <p:cNvPr id="73" name="Resim 72">
            <a:extLst>
              <a:ext uri="{FF2B5EF4-FFF2-40B4-BE49-F238E27FC236}">
                <a16:creationId xmlns:a16="http://schemas.microsoft.com/office/drawing/2014/main" id="{7C39E68B-FB8F-4C0A-83D7-ACEE7D9C44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325" y="1055673"/>
            <a:ext cx="2622012" cy="1744830"/>
          </a:xfrm>
          <a:prstGeom prst="rect">
            <a:avLst/>
          </a:prstGeom>
        </p:spPr>
      </p:pic>
      <p:sp>
        <p:nvSpPr>
          <p:cNvPr id="74" name="Düzlem 73">
            <a:extLst>
              <a:ext uri="{FF2B5EF4-FFF2-40B4-BE49-F238E27FC236}">
                <a16:creationId xmlns:a16="http://schemas.microsoft.com/office/drawing/2014/main" id="{54C0D129-84AF-43EB-B4E4-28712C22A4C1}"/>
              </a:ext>
            </a:extLst>
          </p:cNvPr>
          <p:cNvSpPr/>
          <p:nvPr/>
        </p:nvSpPr>
        <p:spPr>
          <a:xfrm>
            <a:off x="7496175" y="798760"/>
            <a:ext cx="4459856" cy="4218246"/>
          </a:xfrm>
          <a:prstGeom prst="plaque">
            <a:avLst>
              <a:gd name="adj" fmla="val 83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rgbClr val="FFC000"/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06F91A2B-1235-4763-BF4F-49043309F8F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3" t="15986" r="16159" b="15986"/>
          <a:stretch/>
        </p:blipFill>
        <p:spPr>
          <a:xfrm>
            <a:off x="2661417" y="61727"/>
            <a:ext cx="596133" cy="60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28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  <p:bldP spid="14" grpId="0" animBg="1"/>
      <p:bldP spid="16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0" grpId="0"/>
      <p:bldP spid="31" grpId="0"/>
      <p:bldP spid="33" grpId="0" animBg="1"/>
      <p:bldP spid="34" grpId="0" animBg="1"/>
      <p:bldP spid="35" grpId="0" animBg="1"/>
      <p:bldP spid="36" grpId="0"/>
      <p:bldP spid="37" grpId="0"/>
      <p:bldP spid="40" grpId="0" animBg="1"/>
      <p:bldP spid="41" grpId="0" animBg="1"/>
      <p:bldP spid="42" grpId="0" animBg="1"/>
      <p:bldP spid="43" grpId="0"/>
      <p:bldP spid="48" grpId="0" animBg="1"/>
      <p:bldP spid="49" grpId="0" animBg="1"/>
      <p:bldP spid="50" grpId="0" animBg="1"/>
      <p:bldP spid="52" grpId="0"/>
      <p:bldP spid="53" grpId="0"/>
      <p:bldP spid="56" grpId="0" animBg="1"/>
      <p:bldP spid="57" grpId="0" animBg="1"/>
      <p:bldP spid="58" grpId="0" animBg="1"/>
      <p:bldP spid="59" grpId="0"/>
      <p:bldP spid="62" grpId="0" animBg="1"/>
      <p:bldP spid="63" grpId="0" animBg="1"/>
      <p:bldP spid="64" grpId="0" animBg="1"/>
      <p:bldP spid="65" grpId="0"/>
      <p:bldP spid="68" grpId="0" animBg="1"/>
      <p:bldP spid="69" grpId="0" animBg="1"/>
      <p:bldP spid="70" grpId="0" animBg="1"/>
      <p:bldP spid="71" grpId="0"/>
      <p:bldP spid="7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üzlem 3">
            <a:extLst>
              <a:ext uri="{FF2B5EF4-FFF2-40B4-BE49-F238E27FC236}">
                <a16:creationId xmlns:a16="http://schemas.microsoft.com/office/drawing/2014/main" id="{D9E70E86-3CEA-4AE8-873D-A3CDB9251A36}"/>
              </a:ext>
            </a:extLst>
          </p:cNvPr>
          <p:cNvSpPr/>
          <p:nvPr/>
        </p:nvSpPr>
        <p:spPr>
          <a:xfrm>
            <a:off x="33188" y="997269"/>
            <a:ext cx="5679445" cy="5233323"/>
          </a:xfrm>
          <a:prstGeom prst="plaque">
            <a:avLst>
              <a:gd name="adj" fmla="val 83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5" name="Düzlem 4">
            <a:extLst>
              <a:ext uri="{FF2B5EF4-FFF2-40B4-BE49-F238E27FC236}">
                <a16:creationId xmlns:a16="http://schemas.microsoft.com/office/drawing/2014/main" id="{A74485BC-F9F6-4043-B46A-1F189F80DAE8}"/>
              </a:ext>
            </a:extLst>
          </p:cNvPr>
          <p:cNvSpPr/>
          <p:nvPr/>
        </p:nvSpPr>
        <p:spPr>
          <a:xfrm>
            <a:off x="6477442" y="997269"/>
            <a:ext cx="5679445" cy="5233323"/>
          </a:xfrm>
          <a:prstGeom prst="plaque">
            <a:avLst>
              <a:gd name="adj" fmla="val 83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6" name="Düzlem 5">
            <a:extLst>
              <a:ext uri="{FF2B5EF4-FFF2-40B4-BE49-F238E27FC236}">
                <a16:creationId xmlns:a16="http://schemas.microsoft.com/office/drawing/2014/main" id="{C3563239-7A5C-4E59-AFF1-2C8EA86F346F}"/>
              </a:ext>
            </a:extLst>
          </p:cNvPr>
          <p:cNvSpPr/>
          <p:nvPr/>
        </p:nvSpPr>
        <p:spPr>
          <a:xfrm>
            <a:off x="777661" y="3325578"/>
            <a:ext cx="4029075" cy="745910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Holiday in the </a:t>
            </a:r>
            <a:r>
              <a:rPr lang="tr-TR" sz="2000" b="1" dirty="0"/>
              <a:t>C</a:t>
            </a:r>
            <a:r>
              <a:rPr lang="en-US" sz="2000" b="1" dirty="0" err="1"/>
              <a:t>ountryside</a:t>
            </a:r>
            <a:endParaRPr lang="en-US" sz="2000" b="1" dirty="0"/>
          </a:p>
        </p:txBody>
      </p:sp>
      <p:sp>
        <p:nvSpPr>
          <p:cNvPr id="7" name="Düzlem 6">
            <a:extLst>
              <a:ext uri="{FF2B5EF4-FFF2-40B4-BE49-F238E27FC236}">
                <a16:creationId xmlns:a16="http://schemas.microsoft.com/office/drawing/2014/main" id="{1AA09E21-3EC7-43A8-9ED1-2DEE92EF3793}"/>
              </a:ext>
            </a:extLst>
          </p:cNvPr>
          <p:cNvSpPr/>
          <p:nvPr/>
        </p:nvSpPr>
        <p:spPr>
          <a:xfrm>
            <a:off x="828675" y="4071488"/>
            <a:ext cx="3914775" cy="514038"/>
          </a:xfrm>
          <a:prstGeom prst="plaque">
            <a:avLst/>
          </a:prstGeom>
          <a:solidFill>
            <a:schemeClr val="tx1"/>
          </a:solidFill>
          <a:ln w="19050">
            <a:solidFill>
              <a:schemeClr val="bg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Kırsalda Tatil</a:t>
            </a:r>
            <a:endParaRPr lang="en-US" sz="24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00767A2C-FA06-4130-8FB2-C1E174AC66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48"/>
          <a:stretch/>
        </p:blipFill>
        <p:spPr>
          <a:xfrm>
            <a:off x="1331085" y="1232491"/>
            <a:ext cx="3183765" cy="20826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6872F922-129E-4654-8BA8-87A8762F017B}"/>
              </a:ext>
            </a:extLst>
          </p:cNvPr>
          <p:cNvSpPr txBox="1"/>
          <p:nvPr/>
        </p:nvSpPr>
        <p:spPr>
          <a:xfrm>
            <a:off x="562003" y="4702179"/>
            <a:ext cx="2285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>
                <a:solidFill>
                  <a:schemeClr val="accent4"/>
                </a:solidFill>
              </a:rPr>
              <a:t>Silence: </a:t>
            </a:r>
            <a:r>
              <a:rPr lang="tr-TR" sz="2000" dirty="0">
                <a:solidFill>
                  <a:schemeClr val="bg1"/>
                </a:solidFill>
              </a:rPr>
              <a:t>Sessizlik</a:t>
            </a:r>
          </a:p>
          <a:p>
            <a:r>
              <a:rPr lang="tr-TR" sz="2000" dirty="0">
                <a:solidFill>
                  <a:schemeClr val="accent4"/>
                </a:solidFill>
              </a:rPr>
              <a:t>Nature: </a:t>
            </a:r>
            <a:r>
              <a:rPr lang="tr-TR" sz="2000" dirty="0">
                <a:solidFill>
                  <a:schemeClr val="bg1"/>
                </a:solidFill>
              </a:rPr>
              <a:t>Doğa</a:t>
            </a:r>
          </a:p>
          <a:p>
            <a:r>
              <a:rPr lang="tr-TR" sz="2000" dirty="0" err="1">
                <a:solidFill>
                  <a:schemeClr val="accent4"/>
                </a:solidFill>
              </a:rPr>
              <a:t>Peace</a:t>
            </a:r>
            <a:r>
              <a:rPr lang="tr-TR" sz="2000" dirty="0">
                <a:solidFill>
                  <a:schemeClr val="accent4"/>
                </a:solidFill>
              </a:rPr>
              <a:t>: </a:t>
            </a:r>
            <a:r>
              <a:rPr lang="tr-TR" sz="2000" dirty="0">
                <a:solidFill>
                  <a:schemeClr val="bg1"/>
                </a:solidFill>
              </a:rPr>
              <a:t>Huzur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1EE1E67-B210-4DD9-AB42-7B45057D3612}"/>
              </a:ext>
            </a:extLst>
          </p:cNvPr>
          <p:cNvSpPr txBox="1"/>
          <p:nvPr/>
        </p:nvSpPr>
        <p:spPr>
          <a:xfrm>
            <a:off x="2892172" y="4712324"/>
            <a:ext cx="29933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>
                <a:solidFill>
                  <a:schemeClr val="accent4"/>
                </a:solidFill>
              </a:rPr>
              <a:t>Farm life: </a:t>
            </a:r>
            <a:r>
              <a:rPr lang="tr-TR" sz="2000" dirty="0">
                <a:solidFill>
                  <a:schemeClr val="bg1"/>
                </a:solidFill>
              </a:rPr>
              <a:t>Çiftlik Hayatı</a:t>
            </a:r>
          </a:p>
          <a:p>
            <a:r>
              <a:rPr lang="tr-TR" sz="2000" dirty="0" err="1">
                <a:solidFill>
                  <a:schemeClr val="accent4"/>
                </a:solidFill>
              </a:rPr>
              <a:t>Village</a:t>
            </a:r>
            <a:r>
              <a:rPr lang="tr-TR" sz="2000" dirty="0">
                <a:solidFill>
                  <a:schemeClr val="accent4"/>
                </a:solidFill>
              </a:rPr>
              <a:t>: </a:t>
            </a:r>
            <a:r>
              <a:rPr lang="tr-TR" sz="2000" dirty="0">
                <a:solidFill>
                  <a:schemeClr val="bg1"/>
                </a:solidFill>
              </a:rPr>
              <a:t>Köy</a:t>
            </a:r>
          </a:p>
          <a:p>
            <a:r>
              <a:rPr lang="tr-TR" sz="2000" dirty="0" err="1">
                <a:solidFill>
                  <a:schemeClr val="accent4"/>
                </a:solidFill>
              </a:rPr>
              <a:t>Rural</a:t>
            </a:r>
            <a:r>
              <a:rPr lang="tr-TR" sz="2000" dirty="0">
                <a:solidFill>
                  <a:schemeClr val="accent4"/>
                </a:solidFill>
              </a:rPr>
              <a:t>: </a:t>
            </a:r>
            <a:r>
              <a:rPr lang="tr-TR" sz="2000" dirty="0">
                <a:solidFill>
                  <a:schemeClr val="bg1"/>
                </a:solidFill>
              </a:rPr>
              <a:t>Kırsal</a:t>
            </a:r>
          </a:p>
        </p:txBody>
      </p:sp>
      <p:sp>
        <p:nvSpPr>
          <p:cNvPr id="11" name="Düzlem 10">
            <a:extLst>
              <a:ext uri="{FF2B5EF4-FFF2-40B4-BE49-F238E27FC236}">
                <a16:creationId xmlns:a16="http://schemas.microsoft.com/office/drawing/2014/main" id="{6373450E-32AA-4374-B024-C94B789C26DE}"/>
              </a:ext>
            </a:extLst>
          </p:cNvPr>
          <p:cNvSpPr/>
          <p:nvPr/>
        </p:nvSpPr>
        <p:spPr>
          <a:xfrm>
            <a:off x="7010530" y="3215400"/>
            <a:ext cx="4609970" cy="702233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/>
              <a:t>Seaside</a:t>
            </a:r>
            <a:r>
              <a:rPr lang="tr-TR" sz="2400" b="1" dirty="0"/>
              <a:t> Holiday</a:t>
            </a:r>
            <a:endParaRPr lang="en-US" sz="2400" b="1" dirty="0"/>
          </a:p>
        </p:txBody>
      </p:sp>
      <p:sp>
        <p:nvSpPr>
          <p:cNvPr id="12" name="Düzlem 11">
            <a:extLst>
              <a:ext uri="{FF2B5EF4-FFF2-40B4-BE49-F238E27FC236}">
                <a16:creationId xmlns:a16="http://schemas.microsoft.com/office/drawing/2014/main" id="{269ED447-EFFB-4B4A-B430-A214896E4650}"/>
              </a:ext>
            </a:extLst>
          </p:cNvPr>
          <p:cNvSpPr/>
          <p:nvPr/>
        </p:nvSpPr>
        <p:spPr>
          <a:xfrm>
            <a:off x="6980476" y="3917635"/>
            <a:ext cx="4642511" cy="646332"/>
          </a:xfrm>
          <a:prstGeom prst="plaque">
            <a:avLst/>
          </a:prstGeom>
          <a:solidFill>
            <a:schemeClr val="tx1"/>
          </a:solidFill>
          <a:ln w="19050">
            <a:solidFill>
              <a:schemeClr val="bg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Deniz Kenarı Tatili</a:t>
            </a:r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5409AF5D-A65C-46A3-88C7-C36A49257817}"/>
              </a:ext>
            </a:extLst>
          </p:cNvPr>
          <p:cNvSpPr txBox="1"/>
          <p:nvPr/>
        </p:nvSpPr>
        <p:spPr>
          <a:xfrm>
            <a:off x="6877522" y="4712324"/>
            <a:ext cx="2285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err="1">
                <a:solidFill>
                  <a:schemeClr val="accent4"/>
                </a:solidFill>
              </a:rPr>
              <a:t>Sea</a:t>
            </a:r>
            <a:r>
              <a:rPr lang="tr-TR" sz="2000" dirty="0">
                <a:solidFill>
                  <a:schemeClr val="accent4"/>
                </a:solidFill>
              </a:rPr>
              <a:t>: </a:t>
            </a:r>
            <a:r>
              <a:rPr lang="tr-TR" sz="2000" dirty="0">
                <a:solidFill>
                  <a:schemeClr val="bg1"/>
                </a:solidFill>
              </a:rPr>
              <a:t>Deniz</a:t>
            </a:r>
          </a:p>
          <a:p>
            <a:r>
              <a:rPr lang="tr-TR" sz="2000" dirty="0" err="1">
                <a:solidFill>
                  <a:schemeClr val="accent4"/>
                </a:solidFill>
              </a:rPr>
              <a:t>Sand</a:t>
            </a:r>
            <a:r>
              <a:rPr lang="tr-TR" sz="2000" dirty="0">
                <a:solidFill>
                  <a:schemeClr val="accent4"/>
                </a:solidFill>
              </a:rPr>
              <a:t>: </a:t>
            </a:r>
            <a:r>
              <a:rPr lang="tr-TR" sz="2000" dirty="0">
                <a:solidFill>
                  <a:schemeClr val="bg1"/>
                </a:solidFill>
              </a:rPr>
              <a:t>Kum</a:t>
            </a:r>
          </a:p>
          <a:p>
            <a:r>
              <a:rPr lang="tr-TR" sz="2000" dirty="0">
                <a:solidFill>
                  <a:schemeClr val="accent4"/>
                </a:solidFill>
              </a:rPr>
              <a:t>Sun: </a:t>
            </a:r>
            <a:r>
              <a:rPr lang="tr-TR" sz="2000" dirty="0">
                <a:solidFill>
                  <a:schemeClr val="bg1"/>
                </a:solidFill>
              </a:rPr>
              <a:t>Güneş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D72BDF45-F39B-479E-AA0C-7D941B413332}"/>
              </a:ext>
            </a:extLst>
          </p:cNvPr>
          <p:cNvSpPr txBox="1"/>
          <p:nvPr/>
        </p:nvSpPr>
        <p:spPr>
          <a:xfrm>
            <a:off x="9163521" y="4856067"/>
            <a:ext cx="2993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err="1">
                <a:solidFill>
                  <a:schemeClr val="accent4"/>
                </a:solidFill>
              </a:rPr>
              <a:t>Beach</a:t>
            </a:r>
            <a:r>
              <a:rPr lang="tr-TR" sz="2000" dirty="0">
                <a:solidFill>
                  <a:schemeClr val="accent4"/>
                </a:solidFill>
              </a:rPr>
              <a:t>: </a:t>
            </a:r>
            <a:r>
              <a:rPr lang="tr-TR" sz="2000" dirty="0">
                <a:solidFill>
                  <a:schemeClr val="bg1"/>
                </a:solidFill>
              </a:rPr>
              <a:t>Plaj</a:t>
            </a:r>
          </a:p>
          <a:p>
            <a:r>
              <a:rPr lang="tr-TR" sz="2000" dirty="0" err="1">
                <a:solidFill>
                  <a:schemeClr val="accent4"/>
                </a:solidFill>
              </a:rPr>
              <a:t>Water</a:t>
            </a:r>
            <a:r>
              <a:rPr lang="tr-TR" sz="2000" dirty="0">
                <a:solidFill>
                  <a:schemeClr val="accent4"/>
                </a:solidFill>
              </a:rPr>
              <a:t> Sports: </a:t>
            </a:r>
            <a:r>
              <a:rPr lang="tr-TR" sz="2000" dirty="0">
                <a:solidFill>
                  <a:schemeClr val="bg1"/>
                </a:solidFill>
              </a:rPr>
              <a:t>Su Sporları</a:t>
            </a: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191DB193-6902-4527-A05F-11947188E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378" y="1192398"/>
            <a:ext cx="3022705" cy="2015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Metin kutusu 15">
            <a:extLst>
              <a:ext uri="{FF2B5EF4-FFF2-40B4-BE49-F238E27FC236}">
                <a16:creationId xmlns:a16="http://schemas.microsoft.com/office/drawing/2014/main" id="{63FC9064-EB87-4EC6-B623-CCAEB31EEFFB}"/>
              </a:ext>
            </a:extLst>
          </p:cNvPr>
          <p:cNvSpPr txBox="1"/>
          <p:nvPr/>
        </p:nvSpPr>
        <p:spPr>
          <a:xfrm>
            <a:off x="1419225" y="-104775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HOLIDAY PREFERENCES</a:t>
            </a:r>
            <a:endParaRPr lang="tr-TR" sz="1200" b="1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D7318418-2814-4C71-AF9F-703242E66071}"/>
              </a:ext>
            </a:extLst>
          </p:cNvPr>
          <p:cNvSpPr txBox="1"/>
          <p:nvPr/>
        </p:nvSpPr>
        <p:spPr>
          <a:xfrm>
            <a:off x="1419225" y="400715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(TATİL TERCİHLERİ)</a:t>
            </a:r>
            <a:endParaRPr lang="tr-TR" sz="700" b="1" dirty="0"/>
          </a:p>
        </p:txBody>
      </p:sp>
      <p:pic>
        <p:nvPicPr>
          <p:cNvPr id="18" name="Resim 17">
            <a:extLst>
              <a:ext uri="{FF2B5EF4-FFF2-40B4-BE49-F238E27FC236}">
                <a16:creationId xmlns:a16="http://schemas.microsoft.com/office/drawing/2014/main" id="{C107948E-D65D-419F-A07A-01EBAF0264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3" t="15986" r="16159" b="15986"/>
          <a:stretch/>
        </p:blipFill>
        <p:spPr>
          <a:xfrm>
            <a:off x="2661417" y="61727"/>
            <a:ext cx="596133" cy="60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0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üzlem 3">
            <a:extLst>
              <a:ext uri="{FF2B5EF4-FFF2-40B4-BE49-F238E27FC236}">
                <a16:creationId xmlns:a16="http://schemas.microsoft.com/office/drawing/2014/main" id="{A532BEE3-AD3A-4B7D-8BC6-4B4AF677A115}"/>
              </a:ext>
            </a:extLst>
          </p:cNvPr>
          <p:cNvSpPr/>
          <p:nvPr/>
        </p:nvSpPr>
        <p:spPr>
          <a:xfrm>
            <a:off x="33188" y="997269"/>
            <a:ext cx="5679445" cy="5233323"/>
          </a:xfrm>
          <a:prstGeom prst="plaque">
            <a:avLst>
              <a:gd name="adj" fmla="val 83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5" name="Düzlem 4">
            <a:extLst>
              <a:ext uri="{FF2B5EF4-FFF2-40B4-BE49-F238E27FC236}">
                <a16:creationId xmlns:a16="http://schemas.microsoft.com/office/drawing/2014/main" id="{4B39DDDC-23F6-48AB-98A6-87E67A11BD19}"/>
              </a:ext>
            </a:extLst>
          </p:cNvPr>
          <p:cNvSpPr/>
          <p:nvPr/>
        </p:nvSpPr>
        <p:spPr>
          <a:xfrm>
            <a:off x="6477440" y="997269"/>
            <a:ext cx="5679445" cy="5233323"/>
          </a:xfrm>
          <a:prstGeom prst="plaque">
            <a:avLst>
              <a:gd name="adj" fmla="val 83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6" name="Düzlem 5">
            <a:extLst>
              <a:ext uri="{FF2B5EF4-FFF2-40B4-BE49-F238E27FC236}">
                <a16:creationId xmlns:a16="http://schemas.microsoft.com/office/drawing/2014/main" id="{89B0AA11-A290-4A77-ACE7-0E622E377CC0}"/>
              </a:ext>
            </a:extLst>
          </p:cNvPr>
          <p:cNvSpPr/>
          <p:nvPr/>
        </p:nvSpPr>
        <p:spPr>
          <a:xfrm>
            <a:off x="601999" y="3426105"/>
            <a:ext cx="4448175" cy="585963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/>
              <a:t>City </a:t>
            </a:r>
            <a:r>
              <a:rPr lang="tr-TR" sz="2400" b="1" dirty="0" err="1"/>
              <a:t>Sightseeing</a:t>
            </a:r>
            <a:endParaRPr lang="en-US" sz="2400" b="1" dirty="0"/>
          </a:p>
        </p:txBody>
      </p:sp>
      <p:sp>
        <p:nvSpPr>
          <p:cNvPr id="7" name="Düzlem 6">
            <a:extLst>
              <a:ext uri="{FF2B5EF4-FFF2-40B4-BE49-F238E27FC236}">
                <a16:creationId xmlns:a16="http://schemas.microsoft.com/office/drawing/2014/main" id="{DE04EF8D-D904-46F4-93DE-5FB72086B04B}"/>
              </a:ext>
            </a:extLst>
          </p:cNvPr>
          <p:cNvSpPr/>
          <p:nvPr/>
        </p:nvSpPr>
        <p:spPr>
          <a:xfrm>
            <a:off x="602000" y="4055428"/>
            <a:ext cx="4448175" cy="533094"/>
          </a:xfrm>
          <a:prstGeom prst="plaque">
            <a:avLst/>
          </a:prstGeom>
          <a:solidFill>
            <a:schemeClr val="tx1"/>
          </a:solidFill>
          <a:ln w="19050">
            <a:solidFill>
              <a:schemeClr val="bg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Şehir Turu</a:t>
            </a:r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352C0892-DF8C-40BF-9630-FCA49CF05322}"/>
              </a:ext>
            </a:extLst>
          </p:cNvPr>
          <p:cNvSpPr txBox="1"/>
          <p:nvPr/>
        </p:nvSpPr>
        <p:spPr>
          <a:xfrm>
            <a:off x="1051462" y="4747837"/>
            <a:ext cx="35696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>
                <a:solidFill>
                  <a:schemeClr val="accent4"/>
                </a:solidFill>
              </a:rPr>
              <a:t>City Center: </a:t>
            </a:r>
            <a:r>
              <a:rPr lang="tr-TR" sz="2000" dirty="0">
                <a:solidFill>
                  <a:schemeClr val="bg1"/>
                </a:solidFill>
              </a:rPr>
              <a:t>Şehir Merkezi</a:t>
            </a:r>
          </a:p>
          <a:p>
            <a:pPr algn="ctr"/>
            <a:r>
              <a:rPr lang="tr-TR" sz="2000" dirty="0">
                <a:solidFill>
                  <a:schemeClr val="accent4"/>
                </a:solidFill>
              </a:rPr>
              <a:t>Modern </a:t>
            </a:r>
            <a:r>
              <a:rPr lang="tr-TR" sz="2000" dirty="0" err="1">
                <a:solidFill>
                  <a:schemeClr val="accent4"/>
                </a:solidFill>
              </a:rPr>
              <a:t>Places</a:t>
            </a:r>
            <a:r>
              <a:rPr lang="tr-TR" sz="2000" dirty="0">
                <a:solidFill>
                  <a:schemeClr val="accent4"/>
                </a:solidFill>
              </a:rPr>
              <a:t>: </a:t>
            </a:r>
            <a:r>
              <a:rPr lang="tr-TR" sz="2000" dirty="0">
                <a:solidFill>
                  <a:schemeClr val="bg1"/>
                </a:solidFill>
              </a:rPr>
              <a:t>Modern Yerler</a:t>
            </a:r>
          </a:p>
          <a:p>
            <a:pPr algn="ctr"/>
            <a:r>
              <a:rPr lang="tr-TR" sz="2000" dirty="0" err="1">
                <a:solidFill>
                  <a:schemeClr val="accent4"/>
                </a:solidFill>
              </a:rPr>
              <a:t>Historical</a:t>
            </a:r>
            <a:r>
              <a:rPr lang="tr-TR" sz="2000" dirty="0">
                <a:solidFill>
                  <a:schemeClr val="accent4"/>
                </a:solidFill>
              </a:rPr>
              <a:t> </a:t>
            </a:r>
            <a:r>
              <a:rPr lang="tr-TR" sz="2000" dirty="0" err="1">
                <a:solidFill>
                  <a:schemeClr val="accent4"/>
                </a:solidFill>
              </a:rPr>
              <a:t>Places</a:t>
            </a:r>
            <a:r>
              <a:rPr lang="tr-TR" sz="2000" dirty="0">
                <a:solidFill>
                  <a:schemeClr val="accent4"/>
                </a:solidFill>
              </a:rPr>
              <a:t>: </a:t>
            </a:r>
            <a:r>
              <a:rPr lang="tr-TR" sz="2000" dirty="0">
                <a:solidFill>
                  <a:schemeClr val="bg1"/>
                </a:solidFill>
              </a:rPr>
              <a:t>Tarihi Yerler</a:t>
            </a:r>
          </a:p>
          <a:p>
            <a:pPr algn="ctr"/>
            <a:r>
              <a:rPr lang="tr-TR" sz="2000" dirty="0" err="1">
                <a:solidFill>
                  <a:schemeClr val="accent4"/>
                </a:solidFill>
              </a:rPr>
              <a:t>Tour</a:t>
            </a:r>
            <a:r>
              <a:rPr lang="tr-TR" sz="2000" dirty="0">
                <a:solidFill>
                  <a:schemeClr val="accent4"/>
                </a:solidFill>
              </a:rPr>
              <a:t> </a:t>
            </a:r>
            <a:r>
              <a:rPr lang="tr-TR" sz="2000" dirty="0" err="1">
                <a:solidFill>
                  <a:schemeClr val="accent4"/>
                </a:solidFill>
              </a:rPr>
              <a:t>Bus</a:t>
            </a:r>
            <a:r>
              <a:rPr lang="tr-TR" sz="2000" dirty="0">
                <a:solidFill>
                  <a:schemeClr val="accent4"/>
                </a:solidFill>
              </a:rPr>
              <a:t>: </a:t>
            </a:r>
            <a:r>
              <a:rPr lang="tr-TR" sz="2000" dirty="0">
                <a:solidFill>
                  <a:schemeClr val="bg1"/>
                </a:solidFill>
              </a:rPr>
              <a:t>Tur Otobüsü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19A072E-CA38-4AF4-AD2D-2037D54EA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34" y="1239971"/>
            <a:ext cx="2915151" cy="19434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Düzlem 9">
            <a:extLst>
              <a:ext uri="{FF2B5EF4-FFF2-40B4-BE49-F238E27FC236}">
                <a16:creationId xmlns:a16="http://schemas.microsoft.com/office/drawing/2014/main" id="{87ABE82B-0D36-4DB8-94D7-7A97BC374BCE}"/>
              </a:ext>
            </a:extLst>
          </p:cNvPr>
          <p:cNvSpPr/>
          <p:nvPr/>
        </p:nvSpPr>
        <p:spPr>
          <a:xfrm>
            <a:off x="7067549" y="3429000"/>
            <a:ext cx="4522451" cy="564995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/>
              <a:t>Camping</a:t>
            </a:r>
            <a:r>
              <a:rPr lang="tr-TR" sz="2400" b="1" dirty="0"/>
              <a:t> Holiday</a:t>
            </a:r>
            <a:endParaRPr lang="en-US" sz="2400" b="1" dirty="0"/>
          </a:p>
        </p:txBody>
      </p:sp>
      <p:sp>
        <p:nvSpPr>
          <p:cNvPr id="11" name="Düzlem 10">
            <a:extLst>
              <a:ext uri="{FF2B5EF4-FFF2-40B4-BE49-F238E27FC236}">
                <a16:creationId xmlns:a16="http://schemas.microsoft.com/office/drawing/2014/main" id="{1FD379E1-79CA-466D-B3C2-08BD04D3D845}"/>
              </a:ext>
            </a:extLst>
          </p:cNvPr>
          <p:cNvSpPr/>
          <p:nvPr/>
        </p:nvSpPr>
        <p:spPr>
          <a:xfrm>
            <a:off x="7067550" y="4075331"/>
            <a:ext cx="4522451" cy="564995"/>
          </a:xfrm>
          <a:prstGeom prst="plaque">
            <a:avLst/>
          </a:prstGeom>
          <a:solidFill>
            <a:schemeClr val="tx1"/>
          </a:solidFill>
          <a:ln w="19050">
            <a:solidFill>
              <a:schemeClr val="bg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Kamp Tatili</a:t>
            </a:r>
            <a:endParaRPr lang="en-US" sz="24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25C484BD-81B0-4DF0-9EF0-7F7CDA44A61E}"/>
              </a:ext>
            </a:extLst>
          </p:cNvPr>
          <p:cNvSpPr txBox="1"/>
          <p:nvPr/>
        </p:nvSpPr>
        <p:spPr>
          <a:xfrm>
            <a:off x="6877522" y="5014417"/>
            <a:ext cx="228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>
                <a:solidFill>
                  <a:schemeClr val="accent4"/>
                </a:solidFill>
              </a:rPr>
              <a:t>Nature: </a:t>
            </a:r>
            <a:r>
              <a:rPr lang="tr-TR" sz="2000" dirty="0">
                <a:solidFill>
                  <a:schemeClr val="bg1"/>
                </a:solidFill>
              </a:rPr>
              <a:t>Doğa</a:t>
            </a:r>
          </a:p>
          <a:p>
            <a:r>
              <a:rPr lang="tr-TR" sz="2000" dirty="0" err="1">
                <a:solidFill>
                  <a:schemeClr val="accent4"/>
                </a:solidFill>
              </a:rPr>
              <a:t>Peace</a:t>
            </a:r>
            <a:r>
              <a:rPr lang="tr-TR" sz="2000" dirty="0">
                <a:solidFill>
                  <a:schemeClr val="accent4"/>
                </a:solidFill>
              </a:rPr>
              <a:t>: </a:t>
            </a:r>
            <a:r>
              <a:rPr lang="tr-TR" sz="2000" dirty="0">
                <a:solidFill>
                  <a:schemeClr val="bg1"/>
                </a:solidFill>
              </a:rPr>
              <a:t>Huzur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1EF4C280-7729-4708-ADB5-373126D27313}"/>
              </a:ext>
            </a:extLst>
          </p:cNvPr>
          <p:cNvSpPr txBox="1"/>
          <p:nvPr/>
        </p:nvSpPr>
        <p:spPr>
          <a:xfrm>
            <a:off x="9272442" y="4842330"/>
            <a:ext cx="29933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>
                <a:solidFill>
                  <a:schemeClr val="accent4"/>
                </a:solidFill>
              </a:rPr>
              <a:t>Silence: </a:t>
            </a:r>
            <a:r>
              <a:rPr lang="tr-TR" sz="2000" dirty="0">
                <a:solidFill>
                  <a:schemeClr val="bg1"/>
                </a:solidFill>
              </a:rPr>
              <a:t>Sessizlik</a:t>
            </a:r>
          </a:p>
          <a:p>
            <a:r>
              <a:rPr lang="tr-TR" sz="2000" dirty="0" err="1">
                <a:solidFill>
                  <a:schemeClr val="accent4"/>
                </a:solidFill>
              </a:rPr>
              <a:t>Tent</a:t>
            </a:r>
            <a:r>
              <a:rPr lang="tr-TR" sz="2000" dirty="0">
                <a:solidFill>
                  <a:schemeClr val="accent4"/>
                </a:solidFill>
              </a:rPr>
              <a:t>: </a:t>
            </a:r>
            <a:r>
              <a:rPr lang="tr-TR" sz="2000" dirty="0">
                <a:solidFill>
                  <a:schemeClr val="bg1"/>
                </a:solidFill>
              </a:rPr>
              <a:t>Çadır</a:t>
            </a:r>
          </a:p>
          <a:p>
            <a:r>
              <a:rPr lang="tr-TR" sz="2000" dirty="0" err="1">
                <a:solidFill>
                  <a:schemeClr val="accent4"/>
                </a:solidFill>
              </a:rPr>
              <a:t>Campfire</a:t>
            </a:r>
            <a:r>
              <a:rPr lang="tr-TR" sz="2000" dirty="0">
                <a:solidFill>
                  <a:schemeClr val="accent4"/>
                </a:solidFill>
              </a:rPr>
              <a:t>: </a:t>
            </a:r>
            <a:r>
              <a:rPr lang="tr-TR" sz="2000" dirty="0">
                <a:solidFill>
                  <a:schemeClr val="bg1"/>
                </a:solidFill>
              </a:rPr>
              <a:t>Kamp Ateşi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836DC1D6-BABB-4194-88B5-D55DC927A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480" y="1252296"/>
            <a:ext cx="2903923" cy="1931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Metin kutusu 14">
            <a:extLst>
              <a:ext uri="{FF2B5EF4-FFF2-40B4-BE49-F238E27FC236}">
                <a16:creationId xmlns:a16="http://schemas.microsoft.com/office/drawing/2014/main" id="{0077C7CC-A3A6-48D5-A264-1108DFEE0CB0}"/>
              </a:ext>
            </a:extLst>
          </p:cNvPr>
          <p:cNvSpPr txBox="1"/>
          <p:nvPr/>
        </p:nvSpPr>
        <p:spPr>
          <a:xfrm>
            <a:off x="1419225" y="-104775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HOLIDAY PREFERENCES</a:t>
            </a:r>
            <a:endParaRPr lang="tr-TR" sz="1200" b="1" dirty="0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53B8534E-45DD-4679-9D9C-802D2BD61C63}"/>
              </a:ext>
            </a:extLst>
          </p:cNvPr>
          <p:cNvSpPr txBox="1"/>
          <p:nvPr/>
        </p:nvSpPr>
        <p:spPr>
          <a:xfrm>
            <a:off x="1419225" y="400715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(TATİL TERCİHLERİ)</a:t>
            </a:r>
            <a:endParaRPr lang="tr-TR" sz="700" b="1" dirty="0"/>
          </a:p>
        </p:txBody>
      </p:sp>
      <p:pic>
        <p:nvPicPr>
          <p:cNvPr id="17" name="Resim 16">
            <a:extLst>
              <a:ext uri="{FF2B5EF4-FFF2-40B4-BE49-F238E27FC236}">
                <a16:creationId xmlns:a16="http://schemas.microsoft.com/office/drawing/2014/main" id="{B64D642E-77F3-4C6D-A432-34699A1B49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3" t="15986" r="16159" b="15986"/>
          <a:stretch/>
        </p:blipFill>
        <p:spPr>
          <a:xfrm>
            <a:off x="2661417" y="61727"/>
            <a:ext cx="596133" cy="60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448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üzlem 3">
            <a:extLst>
              <a:ext uri="{FF2B5EF4-FFF2-40B4-BE49-F238E27FC236}">
                <a16:creationId xmlns:a16="http://schemas.microsoft.com/office/drawing/2014/main" id="{BAE664E4-F198-409F-8BB8-A14DB360E16B}"/>
              </a:ext>
            </a:extLst>
          </p:cNvPr>
          <p:cNvSpPr/>
          <p:nvPr/>
        </p:nvSpPr>
        <p:spPr>
          <a:xfrm>
            <a:off x="33188" y="997269"/>
            <a:ext cx="5679445" cy="5233323"/>
          </a:xfrm>
          <a:prstGeom prst="plaque">
            <a:avLst>
              <a:gd name="adj" fmla="val 83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6" name="Düzlem 5">
            <a:extLst>
              <a:ext uri="{FF2B5EF4-FFF2-40B4-BE49-F238E27FC236}">
                <a16:creationId xmlns:a16="http://schemas.microsoft.com/office/drawing/2014/main" id="{D6FA7907-D697-445B-8017-32A308FAE9F0}"/>
              </a:ext>
            </a:extLst>
          </p:cNvPr>
          <p:cNvSpPr/>
          <p:nvPr/>
        </p:nvSpPr>
        <p:spPr>
          <a:xfrm>
            <a:off x="1109752" y="4095433"/>
            <a:ext cx="3526311" cy="591542"/>
          </a:xfrm>
          <a:prstGeom prst="plaque">
            <a:avLst/>
          </a:prstGeom>
          <a:solidFill>
            <a:schemeClr val="tx1"/>
          </a:solidFill>
          <a:ln w="19050">
            <a:solidFill>
              <a:schemeClr val="bg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Gemi Tatili</a:t>
            </a:r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3962E76-6000-42B5-8B54-21601860B3E7}"/>
              </a:ext>
            </a:extLst>
          </p:cNvPr>
          <p:cNvSpPr txBox="1"/>
          <p:nvPr/>
        </p:nvSpPr>
        <p:spPr>
          <a:xfrm>
            <a:off x="490375" y="4704534"/>
            <a:ext cx="45458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 err="1">
                <a:solidFill>
                  <a:schemeClr val="accent4"/>
                </a:solidFill>
              </a:rPr>
              <a:t>Cruise</a:t>
            </a:r>
            <a:r>
              <a:rPr lang="tr-TR" sz="2400" dirty="0">
                <a:solidFill>
                  <a:schemeClr val="accent4"/>
                </a:solidFill>
              </a:rPr>
              <a:t> </a:t>
            </a:r>
            <a:r>
              <a:rPr lang="tr-TR" sz="2400" dirty="0" err="1">
                <a:solidFill>
                  <a:schemeClr val="accent4"/>
                </a:solidFill>
              </a:rPr>
              <a:t>Ship</a:t>
            </a:r>
            <a:r>
              <a:rPr lang="tr-TR" sz="2400" dirty="0">
                <a:solidFill>
                  <a:schemeClr val="accent4"/>
                </a:solidFill>
              </a:rPr>
              <a:t>: </a:t>
            </a:r>
            <a:r>
              <a:rPr lang="tr-TR" sz="2400" dirty="0">
                <a:solidFill>
                  <a:schemeClr val="bg1"/>
                </a:solidFill>
              </a:rPr>
              <a:t>Büyük Yolcu Gemisi</a:t>
            </a:r>
          </a:p>
          <a:p>
            <a:pPr algn="ctr"/>
            <a:r>
              <a:rPr lang="tr-TR" sz="2400" dirty="0" err="1">
                <a:solidFill>
                  <a:schemeClr val="accent4"/>
                </a:solidFill>
              </a:rPr>
              <a:t>Luxury</a:t>
            </a:r>
            <a:r>
              <a:rPr lang="tr-TR" sz="2400" dirty="0">
                <a:solidFill>
                  <a:schemeClr val="accent4"/>
                </a:solidFill>
              </a:rPr>
              <a:t>: </a:t>
            </a:r>
            <a:r>
              <a:rPr lang="tr-TR" sz="2400" dirty="0">
                <a:solidFill>
                  <a:schemeClr val="bg1"/>
                </a:solidFill>
              </a:rPr>
              <a:t>Lüks</a:t>
            </a:r>
          </a:p>
          <a:p>
            <a:pPr algn="ctr"/>
            <a:r>
              <a:rPr lang="tr-TR" sz="2400" dirty="0" err="1">
                <a:solidFill>
                  <a:schemeClr val="accent4"/>
                </a:solidFill>
              </a:rPr>
              <a:t>Expensive</a:t>
            </a:r>
            <a:r>
              <a:rPr lang="tr-TR" sz="2400" dirty="0">
                <a:solidFill>
                  <a:schemeClr val="accent4"/>
                </a:solidFill>
              </a:rPr>
              <a:t>: </a:t>
            </a:r>
            <a:r>
              <a:rPr lang="tr-TR" sz="2400" dirty="0">
                <a:solidFill>
                  <a:schemeClr val="bg1"/>
                </a:solidFill>
              </a:rPr>
              <a:t>Pahalı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335C044D-9CEC-4017-BDEC-491E7C230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516" y="1207439"/>
            <a:ext cx="3244787" cy="21512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Düzlem 8">
            <a:extLst>
              <a:ext uri="{FF2B5EF4-FFF2-40B4-BE49-F238E27FC236}">
                <a16:creationId xmlns:a16="http://schemas.microsoft.com/office/drawing/2014/main" id="{28DA6CF8-6064-4101-9303-473A1050FFD6}"/>
              </a:ext>
            </a:extLst>
          </p:cNvPr>
          <p:cNvSpPr/>
          <p:nvPr/>
        </p:nvSpPr>
        <p:spPr>
          <a:xfrm>
            <a:off x="6477442" y="997269"/>
            <a:ext cx="5679445" cy="5233323"/>
          </a:xfrm>
          <a:prstGeom prst="plaque">
            <a:avLst>
              <a:gd name="adj" fmla="val 83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11" name="Düzlem 10">
            <a:extLst>
              <a:ext uri="{FF2B5EF4-FFF2-40B4-BE49-F238E27FC236}">
                <a16:creationId xmlns:a16="http://schemas.microsoft.com/office/drawing/2014/main" id="{C42FF5AC-D0B4-4149-83DB-18D2583D1970}"/>
              </a:ext>
            </a:extLst>
          </p:cNvPr>
          <p:cNvSpPr/>
          <p:nvPr/>
        </p:nvSpPr>
        <p:spPr>
          <a:xfrm>
            <a:off x="7651331" y="4417890"/>
            <a:ext cx="3159544" cy="733803"/>
          </a:xfrm>
          <a:prstGeom prst="plaque">
            <a:avLst/>
          </a:prstGeom>
          <a:solidFill>
            <a:schemeClr val="tx1"/>
          </a:solidFill>
          <a:ln w="19050">
            <a:solidFill>
              <a:schemeClr val="bg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Kış Tatili</a:t>
            </a:r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71EFC2B8-0C39-4786-913C-3E935328B6C0}"/>
              </a:ext>
            </a:extLst>
          </p:cNvPr>
          <p:cNvSpPr txBox="1"/>
          <p:nvPr/>
        </p:nvSpPr>
        <p:spPr>
          <a:xfrm>
            <a:off x="6962776" y="5151693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 err="1">
                <a:solidFill>
                  <a:schemeClr val="accent4"/>
                </a:solidFill>
              </a:rPr>
              <a:t>Winter</a:t>
            </a:r>
            <a:r>
              <a:rPr lang="tr-TR" sz="2400" dirty="0">
                <a:solidFill>
                  <a:schemeClr val="accent4"/>
                </a:solidFill>
              </a:rPr>
              <a:t> Sports: </a:t>
            </a:r>
            <a:r>
              <a:rPr lang="tr-TR" sz="2400" dirty="0">
                <a:solidFill>
                  <a:schemeClr val="bg1"/>
                </a:solidFill>
              </a:rPr>
              <a:t>Kış Sporları</a:t>
            </a:r>
          </a:p>
          <a:p>
            <a:pPr algn="ctr"/>
            <a:r>
              <a:rPr lang="tr-TR" sz="2400" dirty="0" err="1">
                <a:solidFill>
                  <a:schemeClr val="accent4"/>
                </a:solidFill>
              </a:rPr>
              <a:t>Snowy</a:t>
            </a:r>
            <a:r>
              <a:rPr lang="tr-TR" sz="2400" dirty="0">
                <a:solidFill>
                  <a:schemeClr val="accent4"/>
                </a:solidFill>
              </a:rPr>
              <a:t> </a:t>
            </a:r>
            <a:r>
              <a:rPr lang="tr-TR" sz="2400" dirty="0" err="1">
                <a:solidFill>
                  <a:schemeClr val="accent4"/>
                </a:solidFill>
              </a:rPr>
              <a:t>Weather</a:t>
            </a:r>
            <a:r>
              <a:rPr lang="tr-TR" sz="2400" dirty="0">
                <a:solidFill>
                  <a:schemeClr val="accent4"/>
                </a:solidFill>
              </a:rPr>
              <a:t>: </a:t>
            </a:r>
            <a:r>
              <a:rPr lang="tr-TR" sz="2400" dirty="0">
                <a:solidFill>
                  <a:schemeClr val="bg1"/>
                </a:solidFill>
              </a:rPr>
              <a:t>Karlı Hava</a:t>
            </a: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5B414099-7394-4726-A555-D91FF7FCE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277" y="1249260"/>
            <a:ext cx="3569651" cy="2381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Düzlem 4">
            <a:extLst>
              <a:ext uri="{FF2B5EF4-FFF2-40B4-BE49-F238E27FC236}">
                <a16:creationId xmlns:a16="http://schemas.microsoft.com/office/drawing/2014/main" id="{9167F942-0416-44AD-8CC4-9480BA2112C3}"/>
              </a:ext>
            </a:extLst>
          </p:cNvPr>
          <p:cNvSpPr/>
          <p:nvPr/>
        </p:nvSpPr>
        <p:spPr>
          <a:xfrm>
            <a:off x="1109753" y="3358732"/>
            <a:ext cx="3526311" cy="719141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/>
              <a:t>Cruise</a:t>
            </a:r>
            <a:r>
              <a:rPr lang="tr-TR" sz="2000" b="1" dirty="0"/>
              <a:t> Holiday</a:t>
            </a:r>
            <a:endParaRPr lang="en-US" sz="2000" b="1" dirty="0"/>
          </a:p>
        </p:txBody>
      </p:sp>
      <p:sp>
        <p:nvSpPr>
          <p:cNvPr id="10" name="Düzlem 9">
            <a:extLst>
              <a:ext uri="{FF2B5EF4-FFF2-40B4-BE49-F238E27FC236}">
                <a16:creationId xmlns:a16="http://schemas.microsoft.com/office/drawing/2014/main" id="{E1F01751-1217-43F9-821C-09A89622BCA7}"/>
              </a:ext>
            </a:extLst>
          </p:cNvPr>
          <p:cNvSpPr/>
          <p:nvPr/>
        </p:nvSpPr>
        <p:spPr>
          <a:xfrm>
            <a:off x="7651331" y="3619760"/>
            <a:ext cx="3159544" cy="806577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/>
              <a:t>Winter</a:t>
            </a:r>
            <a:r>
              <a:rPr lang="tr-TR" sz="2000" b="1" dirty="0"/>
              <a:t> Holiday</a:t>
            </a:r>
            <a:endParaRPr lang="en-US" sz="2000" b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D9D61700-7647-4C35-90C7-E9169B462328}"/>
              </a:ext>
            </a:extLst>
          </p:cNvPr>
          <p:cNvSpPr txBox="1"/>
          <p:nvPr/>
        </p:nvSpPr>
        <p:spPr>
          <a:xfrm>
            <a:off x="1419225" y="-104775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HOLIDAY PREFERENCES</a:t>
            </a:r>
            <a:endParaRPr lang="tr-TR" sz="12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AB44A802-45EC-44A2-B9BA-D9E5C20FC793}"/>
              </a:ext>
            </a:extLst>
          </p:cNvPr>
          <p:cNvSpPr txBox="1"/>
          <p:nvPr/>
        </p:nvSpPr>
        <p:spPr>
          <a:xfrm>
            <a:off x="1419225" y="400715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(TATİL TERCİHLERİ)</a:t>
            </a:r>
            <a:endParaRPr lang="tr-TR" sz="700" b="1" dirty="0"/>
          </a:p>
        </p:txBody>
      </p:sp>
      <p:pic>
        <p:nvPicPr>
          <p:cNvPr id="16" name="Resim 15">
            <a:extLst>
              <a:ext uri="{FF2B5EF4-FFF2-40B4-BE49-F238E27FC236}">
                <a16:creationId xmlns:a16="http://schemas.microsoft.com/office/drawing/2014/main" id="{48F89B54-97AB-4980-BFE0-FD0B11AF3C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3" t="15986" r="16159" b="15986"/>
          <a:stretch/>
        </p:blipFill>
        <p:spPr>
          <a:xfrm>
            <a:off x="2661417" y="61727"/>
            <a:ext cx="596133" cy="60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306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üzlem 3">
            <a:extLst>
              <a:ext uri="{FF2B5EF4-FFF2-40B4-BE49-F238E27FC236}">
                <a16:creationId xmlns:a16="http://schemas.microsoft.com/office/drawing/2014/main" id="{450BFAAA-7D91-4ACA-8550-48B3BD62658E}"/>
              </a:ext>
            </a:extLst>
          </p:cNvPr>
          <p:cNvSpPr/>
          <p:nvPr/>
        </p:nvSpPr>
        <p:spPr>
          <a:xfrm>
            <a:off x="3448050" y="1162050"/>
            <a:ext cx="5295900" cy="4740781"/>
          </a:xfrm>
          <a:prstGeom prst="plaque">
            <a:avLst>
              <a:gd name="adj" fmla="val 83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5" name="Düzlem 4">
            <a:extLst>
              <a:ext uri="{FF2B5EF4-FFF2-40B4-BE49-F238E27FC236}">
                <a16:creationId xmlns:a16="http://schemas.microsoft.com/office/drawing/2014/main" id="{20EDE2FA-9288-496A-A970-C5C2DB0EFF24}"/>
              </a:ext>
            </a:extLst>
          </p:cNvPr>
          <p:cNvSpPr/>
          <p:nvPr/>
        </p:nvSpPr>
        <p:spPr>
          <a:xfrm>
            <a:off x="4432748" y="3662385"/>
            <a:ext cx="3288171" cy="535868"/>
          </a:xfrm>
          <a:prstGeom prst="plaqu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/>
              <a:t>Safari </a:t>
            </a:r>
            <a:r>
              <a:rPr lang="tr-TR" sz="2000" b="1" dirty="0" err="1"/>
              <a:t>Tour</a:t>
            </a:r>
            <a:endParaRPr lang="en-US" sz="2000" b="1" dirty="0"/>
          </a:p>
        </p:txBody>
      </p:sp>
      <p:sp>
        <p:nvSpPr>
          <p:cNvPr id="6" name="Düzlem 5">
            <a:extLst>
              <a:ext uri="{FF2B5EF4-FFF2-40B4-BE49-F238E27FC236}">
                <a16:creationId xmlns:a16="http://schemas.microsoft.com/office/drawing/2014/main" id="{5EBC28E0-F217-40DE-A791-F28A9F1F96F9}"/>
              </a:ext>
            </a:extLst>
          </p:cNvPr>
          <p:cNvSpPr/>
          <p:nvPr/>
        </p:nvSpPr>
        <p:spPr>
          <a:xfrm>
            <a:off x="4432749" y="4209085"/>
            <a:ext cx="3288171" cy="487519"/>
          </a:xfrm>
          <a:prstGeom prst="plaque">
            <a:avLst/>
          </a:prstGeom>
          <a:solidFill>
            <a:schemeClr val="tx1"/>
          </a:solidFill>
          <a:ln w="19050">
            <a:solidFill>
              <a:schemeClr val="bg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Safari Gezisi</a:t>
            </a:r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BBB36F0-EF04-4DCD-8807-64B196D2A2FD}"/>
              </a:ext>
            </a:extLst>
          </p:cNvPr>
          <p:cNvSpPr txBox="1"/>
          <p:nvPr/>
        </p:nvSpPr>
        <p:spPr>
          <a:xfrm>
            <a:off x="3986116" y="4818127"/>
            <a:ext cx="4238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>
                <a:solidFill>
                  <a:schemeClr val="accent4"/>
                </a:solidFill>
              </a:rPr>
              <a:t>Wildlife: </a:t>
            </a:r>
            <a:r>
              <a:rPr lang="tr-TR" sz="2000" dirty="0">
                <a:solidFill>
                  <a:schemeClr val="bg1"/>
                </a:solidFill>
              </a:rPr>
              <a:t>Vahşi Yaşam</a:t>
            </a:r>
          </a:p>
          <a:p>
            <a:pPr algn="ctr"/>
            <a:r>
              <a:rPr lang="tr-TR" sz="2000" dirty="0">
                <a:solidFill>
                  <a:schemeClr val="accent4"/>
                </a:solidFill>
              </a:rPr>
              <a:t>Wild Animals: </a:t>
            </a:r>
            <a:r>
              <a:rPr lang="tr-TR" sz="2000" dirty="0">
                <a:solidFill>
                  <a:schemeClr val="bg1"/>
                </a:solidFill>
              </a:rPr>
              <a:t>Vahşi Hayvanlar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1DDEB1CA-6FB6-40BD-A0D8-D5C57B90A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233" y="1579637"/>
            <a:ext cx="3113534" cy="2071916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49FA3227-4A01-4D1E-9239-2703F49BE634}"/>
              </a:ext>
            </a:extLst>
          </p:cNvPr>
          <p:cNvSpPr txBox="1"/>
          <p:nvPr/>
        </p:nvSpPr>
        <p:spPr>
          <a:xfrm>
            <a:off x="1419225" y="-104775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HOLIDAY PREFERENCES</a:t>
            </a:r>
            <a:endParaRPr lang="tr-TR" sz="12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14597F1C-AD2D-410B-8306-59355DC1ED61}"/>
              </a:ext>
            </a:extLst>
          </p:cNvPr>
          <p:cNvSpPr txBox="1"/>
          <p:nvPr/>
        </p:nvSpPr>
        <p:spPr>
          <a:xfrm>
            <a:off x="1419225" y="400715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(TATİL TERCİHLERİ)</a:t>
            </a:r>
            <a:endParaRPr lang="tr-TR" sz="700" b="1" dirty="0"/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E761EF73-6226-4B6B-8A58-C72C9FAB55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3" t="15986" r="16159" b="15986"/>
          <a:stretch/>
        </p:blipFill>
        <p:spPr>
          <a:xfrm>
            <a:off x="2661417" y="61727"/>
            <a:ext cx="596133" cy="60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765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973897EB-32E0-4A0A-B71C-B91FEC2DE975}"/>
              </a:ext>
            </a:extLst>
          </p:cNvPr>
          <p:cNvSpPr txBox="1"/>
          <p:nvPr/>
        </p:nvSpPr>
        <p:spPr>
          <a:xfrm>
            <a:off x="1419225" y="-104775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LOCATIONS (KONUMLAR)</a:t>
            </a:r>
            <a:endParaRPr lang="tr-TR" sz="1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0243100-E81E-4F8C-8C1D-400EE71D9497}"/>
              </a:ext>
            </a:extLst>
          </p:cNvPr>
          <p:cNvSpPr txBox="1"/>
          <p:nvPr/>
        </p:nvSpPr>
        <p:spPr>
          <a:xfrm>
            <a:off x="1320770" y="453369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DIRECTIONS (YÖNLER)</a:t>
            </a:r>
            <a:endParaRPr lang="tr-TR" sz="700" b="1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923A3EFF-E837-498E-8831-89A0D82C39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02" b="12510"/>
          <a:stretch/>
        </p:blipFill>
        <p:spPr>
          <a:xfrm>
            <a:off x="1122511" y="2566535"/>
            <a:ext cx="3770466" cy="3319023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36D0B54C-CF05-4A24-A749-337641E959FC}"/>
              </a:ext>
            </a:extLst>
          </p:cNvPr>
          <p:cNvSpPr txBox="1"/>
          <p:nvPr/>
        </p:nvSpPr>
        <p:spPr>
          <a:xfrm>
            <a:off x="3983698" y="4006892"/>
            <a:ext cx="192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EAST </a:t>
            </a:r>
          </a:p>
          <a:p>
            <a:pPr algn="ctr"/>
            <a:r>
              <a:rPr lang="tr-TR" sz="2000" b="1" dirty="0"/>
              <a:t>(DOĞU)</a:t>
            </a:r>
            <a:endParaRPr lang="tr-TR" sz="7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4E11871-41CB-43BB-8441-95744C1DBA2E}"/>
              </a:ext>
            </a:extLst>
          </p:cNvPr>
          <p:cNvSpPr txBox="1"/>
          <p:nvPr/>
        </p:nvSpPr>
        <p:spPr>
          <a:xfrm>
            <a:off x="1736156" y="5749399"/>
            <a:ext cx="2543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SOUTH</a:t>
            </a:r>
          </a:p>
          <a:p>
            <a:pPr algn="ctr"/>
            <a:r>
              <a:rPr lang="tr-TR" sz="2000" b="1" dirty="0"/>
              <a:t>(GÜNEY)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12738BCD-E4FE-4967-A1E1-E43F97191D5E}"/>
              </a:ext>
            </a:extLst>
          </p:cNvPr>
          <p:cNvSpPr txBox="1"/>
          <p:nvPr/>
        </p:nvSpPr>
        <p:spPr>
          <a:xfrm>
            <a:off x="103381" y="3938812"/>
            <a:ext cx="2038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WEST</a:t>
            </a:r>
          </a:p>
          <a:p>
            <a:pPr algn="ctr"/>
            <a:r>
              <a:rPr lang="tr-TR" sz="2000" b="1" dirty="0"/>
              <a:t>(BATI)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5DF33D38-779D-4739-BEB9-1AE15277E89E}"/>
              </a:ext>
            </a:extLst>
          </p:cNvPr>
          <p:cNvSpPr txBox="1"/>
          <p:nvPr/>
        </p:nvSpPr>
        <p:spPr>
          <a:xfrm>
            <a:off x="1736156" y="2019886"/>
            <a:ext cx="2543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(KUZEY)</a:t>
            </a:r>
          </a:p>
          <a:p>
            <a:pPr algn="ctr"/>
            <a:r>
              <a:rPr lang="tr-TR" sz="2000" b="1" dirty="0"/>
              <a:t>NORTH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EBB094A1-FC21-4632-8E07-435AF40DA384}"/>
              </a:ext>
            </a:extLst>
          </p:cNvPr>
          <p:cNvSpPr txBox="1"/>
          <p:nvPr/>
        </p:nvSpPr>
        <p:spPr>
          <a:xfrm>
            <a:off x="3271391" y="5080523"/>
            <a:ext cx="1928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dirty="0"/>
              <a:t>SOUTH-EAST</a:t>
            </a:r>
          </a:p>
          <a:p>
            <a:pPr algn="ctr"/>
            <a:r>
              <a:rPr lang="tr-TR" sz="1600" dirty="0"/>
              <a:t>(GÜNEYDOĞU)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4A2A1AE3-BDB7-414F-865C-679204C1A122}"/>
              </a:ext>
            </a:extLst>
          </p:cNvPr>
          <p:cNvSpPr txBox="1"/>
          <p:nvPr/>
        </p:nvSpPr>
        <p:spPr>
          <a:xfrm>
            <a:off x="3405122" y="3018129"/>
            <a:ext cx="1928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dirty="0"/>
              <a:t>(KUZEYDOĞU)</a:t>
            </a:r>
            <a:endParaRPr lang="tr-TR" sz="500" dirty="0"/>
          </a:p>
          <a:p>
            <a:pPr algn="ctr"/>
            <a:r>
              <a:rPr lang="tr-TR" sz="1600" dirty="0"/>
              <a:t>NORTH-EAST</a:t>
            </a:r>
            <a:endParaRPr lang="tr-TR" sz="500" dirty="0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3C02872-661C-4B63-B07D-3ACB4AB0B108}"/>
              </a:ext>
            </a:extLst>
          </p:cNvPr>
          <p:cNvSpPr txBox="1"/>
          <p:nvPr/>
        </p:nvSpPr>
        <p:spPr>
          <a:xfrm>
            <a:off x="815688" y="5052721"/>
            <a:ext cx="1928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dirty="0"/>
              <a:t>SOUTH-WEST</a:t>
            </a:r>
          </a:p>
          <a:p>
            <a:pPr algn="ctr"/>
            <a:r>
              <a:rPr lang="tr-TR" sz="1600" dirty="0"/>
              <a:t>(GÜNEYBATI)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03CB2989-F635-4813-BBAC-86D1D0258270}"/>
              </a:ext>
            </a:extLst>
          </p:cNvPr>
          <p:cNvSpPr txBox="1"/>
          <p:nvPr/>
        </p:nvSpPr>
        <p:spPr>
          <a:xfrm>
            <a:off x="967148" y="3002006"/>
            <a:ext cx="1928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dirty="0"/>
              <a:t>(KUZEYBATI)</a:t>
            </a:r>
            <a:endParaRPr lang="tr-TR" sz="500" dirty="0"/>
          </a:p>
          <a:p>
            <a:pPr algn="ctr"/>
            <a:r>
              <a:rPr lang="tr-TR" sz="1600" dirty="0"/>
              <a:t>NORTH-WEST</a:t>
            </a:r>
            <a:endParaRPr lang="tr-TR" sz="500" dirty="0"/>
          </a:p>
        </p:txBody>
      </p:sp>
      <p:sp>
        <p:nvSpPr>
          <p:cNvPr id="18" name="Paralelkenar 17">
            <a:extLst>
              <a:ext uri="{FF2B5EF4-FFF2-40B4-BE49-F238E27FC236}">
                <a16:creationId xmlns:a16="http://schemas.microsoft.com/office/drawing/2014/main" id="{77E39B59-FDC5-4922-91B4-19F893BE37BB}"/>
              </a:ext>
            </a:extLst>
          </p:cNvPr>
          <p:cNvSpPr/>
          <p:nvPr/>
        </p:nvSpPr>
        <p:spPr>
          <a:xfrm>
            <a:off x="2459414" y="879244"/>
            <a:ext cx="6905386" cy="846526"/>
          </a:xfrm>
          <a:prstGeom prst="parallelogram">
            <a:avLst/>
          </a:prstGeom>
          <a:solidFill>
            <a:srgbClr val="EF6F1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Where</a:t>
            </a:r>
            <a:r>
              <a:rPr lang="tr-TR" b="1" dirty="0"/>
              <a:t> is ….? (… nerede?)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Where</a:t>
            </a:r>
            <a:r>
              <a:rPr lang="tr-TR" b="1" dirty="0"/>
              <a:t> is … </a:t>
            </a:r>
            <a:r>
              <a:rPr lang="tr-TR" b="1" dirty="0" err="1"/>
              <a:t>located</a:t>
            </a:r>
            <a:r>
              <a:rPr lang="tr-TR" b="1" dirty="0"/>
              <a:t>? (… nerede yer almaktadır?)</a:t>
            </a:r>
            <a:endParaRPr lang="en-US" b="1" dirty="0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83BC0FFD-9D3A-4C5A-B1EF-5C039B7070AB}"/>
              </a:ext>
            </a:extLst>
          </p:cNvPr>
          <p:cNvSpPr txBox="1"/>
          <p:nvPr/>
        </p:nvSpPr>
        <p:spPr>
          <a:xfrm>
            <a:off x="6310766" y="2461577"/>
            <a:ext cx="4561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Ex</a:t>
            </a:r>
            <a:r>
              <a:rPr lang="tr-TR" sz="2400" b="1" dirty="0"/>
              <a:t>. Van is </a:t>
            </a:r>
            <a:r>
              <a:rPr lang="tr-TR" sz="2400" b="1" dirty="0">
                <a:solidFill>
                  <a:srgbClr val="FF0000"/>
                </a:solidFill>
              </a:rPr>
              <a:t>in </a:t>
            </a:r>
            <a:r>
              <a:rPr lang="tr-TR" sz="2400" b="1" dirty="0" err="1">
                <a:solidFill>
                  <a:srgbClr val="FF0000"/>
                </a:solidFill>
              </a:rPr>
              <a:t>the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east</a:t>
            </a:r>
            <a:r>
              <a:rPr lang="tr-TR" sz="2400" b="1" dirty="0">
                <a:solidFill>
                  <a:srgbClr val="FF0000"/>
                </a:solidFill>
              </a:rPr>
              <a:t> of </a:t>
            </a:r>
            <a:r>
              <a:rPr lang="tr-TR" sz="2400" b="1" dirty="0" err="1">
                <a:solidFill>
                  <a:srgbClr val="FF0000"/>
                </a:solidFill>
              </a:rPr>
              <a:t>Turkey</a:t>
            </a:r>
            <a:r>
              <a:rPr lang="tr-TR" sz="2400" b="1" dirty="0">
                <a:solidFill>
                  <a:srgbClr val="FF0000"/>
                </a:solidFill>
              </a:rPr>
              <a:t>.</a:t>
            </a:r>
            <a:endParaRPr lang="tr-TR" sz="800" b="1" dirty="0">
              <a:solidFill>
                <a:srgbClr val="FF0000"/>
              </a:solidFill>
            </a:endParaRP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6C2A6070-2964-47CA-9CDF-6EC4EFC8D82B}"/>
              </a:ext>
            </a:extLst>
          </p:cNvPr>
          <p:cNvSpPr txBox="1"/>
          <p:nvPr/>
        </p:nvSpPr>
        <p:spPr>
          <a:xfrm>
            <a:off x="6782343" y="2826429"/>
            <a:ext cx="4561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Van Türkiye’nin </a:t>
            </a:r>
            <a:r>
              <a:rPr lang="tr-TR" sz="2400" b="1" dirty="0">
                <a:solidFill>
                  <a:srgbClr val="FF0000"/>
                </a:solidFill>
              </a:rPr>
              <a:t>doğusundadır.</a:t>
            </a:r>
            <a:endParaRPr lang="tr-TR" sz="800" b="1" dirty="0">
              <a:solidFill>
                <a:srgbClr val="FF0000"/>
              </a:solidFill>
            </a:endParaRP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CBB21BD9-44ED-41EE-9E63-00079105CD07}"/>
              </a:ext>
            </a:extLst>
          </p:cNvPr>
          <p:cNvSpPr txBox="1"/>
          <p:nvPr/>
        </p:nvSpPr>
        <p:spPr>
          <a:xfrm>
            <a:off x="6263456" y="4166488"/>
            <a:ext cx="5413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Ex</a:t>
            </a:r>
            <a:r>
              <a:rPr lang="tr-TR" sz="2400" b="1" dirty="0"/>
              <a:t>. Muğla is </a:t>
            </a:r>
            <a:r>
              <a:rPr lang="tr-TR" sz="2400" b="1" dirty="0">
                <a:solidFill>
                  <a:srgbClr val="FF0000"/>
                </a:solidFill>
              </a:rPr>
              <a:t>in </a:t>
            </a:r>
            <a:r>
              <a:rPr lang="tr-TR" sz="2400" b="1" dirty="0" err="1">
                <a:solidFill>
                  <a:srgbClr val="FF0000"/>
                </a:solidFill>
              </a:rPr>
              <a:t>the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south-west</a:t>
            </a:r>
            <a:r>
              <a:rPr lang="tr-TR" sz="2400" b="1" dirty="0">
                <a:solidFill>
                  <a:srgbClr val="FF0000"/>
                </a:solidFill>
              </a:rPr>
              <a:t> of </a:t>
            </a:r>
            <a:r>
              <a:rPr lang="tr-TR" sz="2400" b="1" dirty="0" err="1">
                <a:solidFill>
                  <a:srgbClr val="FF0000"/>
                </a:solidFill>
              </a:rPr>
              <a:t>Turkey</a:t>
            </a:r>
            <a:r>
              <a:rPr lang="tr-TR" sz="2400" b="1" dirty="0">
                <a:solidFill>
                  <a:srgbClr val="FF0000"/>
                </a:solidFill>
              </a:rPr>
              <a:t>.</a:t>
            </a:r>
            <a:endParaRPr lang="tr-TR" sz="800" b="1" dirty="0">
              <a:solidFill>
                <a:srgbClr val="FF0000"/>
              </a:solidFill>
            </a:endParaRP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53DAB372-D47E-4554-BC04-4FC19B0BFE16}"/>
              </a:ext>
            </a:extLst>
          </p:cNvPr>
          <p:cNvSpPr txBox="1"/>
          <p:nvPr/>
        </p:nvSpPr>
        <p:spPr>
          <a:xfrm>
            <a:off x="6735034" y="4531340"/>
            <a:ext cx="5096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Muğla Türkiye’nin </a:t>
            </a:r>
            <a:r>
              <a:rPr lang="tr-TR" sz="2400" b="1" dirty="0">
                <a:solidFill>
                  <a:srgbClr val="FF0000"/>
                </a:solidFill>
              </a:rPr>
              <a:t>güneybatısındadır.</a:t>
            </a:r>
            <a:endParaRPr lang="tr-TR" sz="800" b="1" dirty="0">
              <a:solidFill>
                <a:srgbClr val="FF0000"/>
              </a:solidFill>
            </a:endParaRP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348A3679-E653-4ABE-87F4-25761C770CEF}"/>
              </a:ext>
            </a:extLst>
          </p:cNvPr>
          <p:cNvSpPr txBox="1"/>
          <p:nvPr/>
        </p:nvSpPr>
        <p:spPr>
          <a:xfrm>
            <a:off x="5571384" y="5725476"/>
            <a:ext cx="5881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Ex</a:t>
            </a:r>
            <a:r>
              <a:rPr lang="tr-TR" sz="2400" b="1" dirty="0"/>
              <a:t>. İstanbul </a:t>
            </a:r>
            <a:r>
              <a:rPr lang="tr-TR" sz="2400" b="1" dirty="0" err="1"/>
              <a:t>Türkiyenin</a:t>
            </a:r>
            <a:r>
              <a:rPr lang="tr-TR" sz="2400" b="1" dirty="0"/>
              <a:t> </a:t>
            </a:r>
            <a:r>
              <a:rPr lang="tr-TR" sz="2400" b="1" dirty="0">
                <a:solidFill>
                  <a:srgbClr val="FF0000"/>
                </a:solidFill>
              </a:rPr>
              <a:t>kuzeybatısındadır.</a:t>
            </a:r>
            <a:endParaRPr lang="tr-TR" sz="800" b="1" dirty="0">
              <a:solidFill>
                <a:srgbClr val="FF0000"/>
              </a:solidFill>
            </a:endParaRP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48B82C27-6910-4002-83F4-FDD0FF09EA9C}"/>
              </a:ext>
            </a:extLst>
          </p:cNvPr>
          <p:cNvSpPr txBox="1"/>
          <p:nvPr/>
        </p:nvSpPr>
        <p:spPr>
          <a:xfrm>
            <a:off x="5996905" y="6124724"/>
            <a:ext cx="5881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Istanbul</a:t>
            </a:r>
            <a:r>
              <a:rPr lang="tr-TR" sz="2400" b="1" dirty="0"/>
              <a:t> is </a:t>
            </a:r>
            <a:r>
              <a:rPr lang="tr-TR" sz="2400" b="1" dirty="0">
                <a:solidFill>
                  <a:srgbClr val="FF0000"/>
                </a:solidFill>
              </a:rPr>
              <a:t>in </a:t>
            </a:r>
            <a:r>
              <a:rPr lang="tr-TR" sz="2400" b="1" dirty="0" err="1">
                <a:solidFill>
                  <a:srgbClr val="FF0000"/>
                </a:solidFill>
              </a:rPr>
              <a:t>the</a:t>
            </a:r>
            <a:r>
              <a:rPr lang="tr-TR" sz="2400" b="1" dirty="0">
                <a:solidFill>
                  <a:srgbClr val="FF0000"/>
                </a:solidFill>
              </a:rPr>
              <a:t> North-</a:t>
            </a:r>
            <a:r>
              <a:rPr lang="tr-TR" sz="2400" b="1" dirty="0" err="1">
                <a:solidFill>
                  <a:srgbClr val="FF0000"/>
                </a:solidFill>
              </a:rPr>
              <a:t>west</a:t>
            </a:r>
            <a:r>
              <a:rPr lang="tr-TR" sz="2400" b="1" dirty="0">
                <a:solidFill>
                  <a:srgbClr val="FF0000"/>
                </a:solidFill>
              </a:rPr>
              <a:t> of </a:t>
            </a:r>
            <a:r>
              <a:rPr lang="tr-TR" sz="2400" b="1" dirty="0" err="1">
                <a:solidFill>
                  <a:srgbClr val="FF0000"/>
                </a:solidFill>
              </a:rPr>
              <a:t>Turkey</a:t>
            </a:r>
            <a:r>
              <a:rPr lang="tr-TR" sz="2400" b="1" dirty="0">
                <a:solidFill>
                  <a:srgbClr val="FF0000"/>
                </a:solidFill>
              </a:rPr>
              <a:t>.</a:t>
            </a:r>
            <a:endParaRPr lang="tr-TR" sz="800" b="1" dirty="0">
              <a:solidFill>
                <a:srgbClr val="FF0000"/>
              </a:solidFill>
            </a:endParaRP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85DF5DC2-E62D-45C8-97B1-BB60165D2479}"/>
              </a:ext>
            </a:extLst>
          </p:cNvPr>
          <p:cNvSpPr txBox="1"/>
          <p:nvPr/>
        </p:nvSpPr>
        <p:spPr>
          <a:xfrm>
            <a:off x="6782343" y="2029737"/>
            <a:ext cx="4561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Where</a:t>
            </a:r>
            <a:r>
              <a:rPr lang="tr-TR" sz="2400" b="1" dirty="0"/>
              <a:t> is Van?</a:t>
            </a:r>
            <a:endParaRPr lang="tr-TR" sz="800" b="1" dirty="0">
              <a:solidFill>
                <a:srgbClr val="FF0000"/>
              </a:solidFill>
            </a:endParaRP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A7EBA45D-D4CE-43E4-8CEB-09CB8DA10FE1}"/>
              </a:ext>
            </a:extLst>
          </p:cNvPr>
          <p:cNvSpPr txBox="1"/>
          <p:nvPr/>
        </p:nvSpPr>
        <p:spPr>
          <a:xfrm>
            <a:off x="6735034" y="3764381"/>
            <a:ext cx="4561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Where</a:t>
            </a:r>
            <a:r>
              <a:rPr lang="tr-TR" sz="2400" b="1" dirty="0"/>
              <a:t> is Muğla?</a:t>
            </a:r>
            <a:endParaRPr lang="tr-TR" sz="800" b="1" dirty="0">
              <a:solidFill>
                <a:srgbClr val="FF0000"/>
              </a:solidFill>
            </a:endParaRP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6D39D2C2-F813-451B-ACFB-C611DFD956A9}"/>
              </a:ext>
            </a:extLst>
          </p:cNvPr>
          <p:cNvSpPr txBox="1"/>
          <p:nvPr/>
        </p:nvSpPr>
        <p:spPr>
          <a:xfrm>
            <a:off x="6096000" y="5324052"/>
            <a:ext cx="4561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İstanbul nerede?</a:t>
            </a:r>
            <a:endParaRPr lang="tr-TR" sz="800" b="1" dirty="0">
              <a:solidFill>
                <a:srgbClr val="FF0000"/>
              </a:solidFill>
            </a:endParaRPr>
          </a:p>
        </p:txBody>
      </p:sp>
      <p:pic>
        <p:nvPicPr>
          <p:cNvPr id="28" name="Resim 27">
            <a:extLst>
              <a:ext uri="{FF2B5EF4-FFF2-40B4-BE49-F238E27FC236}">
                <a16:creationId xmlns:a16="http://schemas.microsoft.com/office/drawing/2014/main" id="{D0AB83A6-7AC9-4426-810E-8DD5CA2E8E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5" t="11091" r="18151" b="9584"/>
          <a:stretch/>
        </p:blipFill>
        <p:spPr>
          <a:xfrm>
            <a:off x="2573725" y="90072"/>
            <a:ext cx="476268" cy="66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03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197BB9F-D5A5-4A1B-9183-F49248C35005}"/>
              </a:ext>
            </a:extLst>
          </p:cNvPr>
          <p:cNvSpPr txBox="1"/>
          <p:nvPr/>
        </p:nvSpPr>
        <p:spPr>
          <a:xfrm>
            <a:off x="1419225" y="-104775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LOCATIONS (KONUMLAR)</a:t>
            </a:r>
            <a:endParaRPr lang="tr-TR" sz="1200" b="1" dirty="0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E2070A82-30B8-4748-A5AA-1375AA049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219" y="1411623"/>
            <a:ext cx="9290186" cy="4336356"/>
          </a:xfrm>
          <a:prstGeom prst="rect">
            <a:avLst/>
          </a:prstGeom>
        </p:spPr>
      </p:pic>
      <p:cxnSp>
        <p:nvCxnSpPr>
          <p:cNvPr id="13" name="Düz Ok Bağlayıcısı 12">
            <a:extLst>
              <a:ext uri="{FF2B5EF4-FFF2-40B4-BE49-F238E27FC236}">
                <a16:creationId xmlns:a16="http://schemas.microsoft.com/office/drawing/2014/main" id="{87E5B311-3238-4355-B2B3-0EC1D2EEF588}"/>
              </a:ext>
            </a:extLst>
          </p:cNvPr>
          <p:cNvCxnSpPr>
            <a:cxnSpLocks/>
            <a:endCxn id="19" idx="0"/>
          </p:cNvCxnSpPr>
          <p:nvPr/>
        </p:nvCxnSpPr>
        <p:spPr>
          <a:xfrm flipH="1">
            <a:off x="2639683" y="4770408"/>
            <a:ext cx="1690776" cy="117343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D3C2A6D7-A39E-47AF-BB36-A83D0E63610C}"/>
              </a:ext>
            </a:extLst>
          </p:cNvPr>
          <p:cNvSpPr txBox="1"/>
          <p:nvPr/>
        </p:nvSpPr>
        <p:spPr>
          <a:xfrm>
            <a:off x="1127184" y="5943846"/>
            <a:ext cx="3024997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The</a:t>
            </a:r>
            <a:r>
              <a:rPr lang="tr-TR" sz="2000" b="1" dirty="0"/>
              <a:t> </a:t>
            </a:r>
            <a:r>
              <a:rPr lang="tr-TR" sz="2000" b="1" dirty="0" err="1"/>
              <a:t>Mediterranean</a:t>
            </a:r>
            <a:endParaRPr lang="tr-TR" sz="2000" b="1" dirty="0"/>
          </a:p>
          <a:p>
            <a:pPr algn="ctr"/>
            <a:r>
              <a:rPr lang="tr-TR" sz="2000" b="1" dirty="0"/>
              <a:t>(Akdeniz)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6EE5F7C8-5F6A-4356-B163-4C26F178086A}"/>
              </a:ext>
            </a:extLst>
          </p:cNvPr>
          <p:cNvSpPr txBox="1"/>
          <p:nvPr/>
        </p:nvSpPr>
        <p:spPr>
          <a:xfrm>
            <a:off x="0" y="3429000"/>
            <a:ext cx="2613624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The</a:t>
            </a:r>
            <a:r>
              <a:rPr lang="tr-TR" sz="2000" b="1" dirty="0"/>
              <a:t> </a:t>
            </a:r>
            <a:r>
              <a:rPr lang="tr-TR" sz="2000" b="1" dirty="0" err="1"/>
              <a:t>Aegean</a:t>
            </a:r>
            <a:endParaRPr lang="tr-TR" sz="2000" b="1" dirty="0"/>
          </a:p>
          <a:p>
            <a:pPr algn="ctr"/>
            <a:r>
              <a:rPr lang="tr-TR" sz="2000" b="1" dirty="0"/>
              <a:t>(Ege)</a:t>
            </a:r>
          </a:p>
        </p:txBody>
      </p:sp>
      <p:cxnSp>
        <p:nvCxnSpPr>
          <p:cNvPr id="16" name="Düz Ok Bağlayıcısı 15">
            <a:extLst>
              <a:ext uri="{FF2B5EF4-FFF2-40B4-BE49-F238E27FC236}">
                <a16:creationId xmlns:a16="http://schemas.microsoft.com/office/drawing/2014/main" id="{B01A799D-D19E-47AB-B39A-3B0037090662}"/>
              </a:ext>
            </a:extLst>
          </p:cNvPr>
          <p:cNvCxnSpPr>
            <a:cxnSpLocks/>
          </p:cNvCxnSpPr>
          <p:nvPr/>
        </p:nvCxnSpPr>
        <p:spPr>
          <a:xfrm flipH="1">
            <a:off x="2639682" y="3830105"/>
            <a:ext cx="394296" cy="1439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CD2E9489-63D6-47A5-BEF6-839CFA503FE0}"/>
              </a:ext>
            </a:extLst>
          </p:cNvPr>
          <p:cNvSpPr txBox="1"/>
          <p:nvPr/>
        </p:nvSpPr>
        <p:spPr>
          <a:xfrm>
            <a:off x="41783" y="796893"/>
            <a:ext cx="2613624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The</a:t>
            </a:r>
            <a:r>
              <a:rPr lang="tr-TR" sz="2000" b="1" dirty="0"/>
              <a:t> Marmara</a:t>
            </a:r>
          </a:p>
          <a:p>
            <a:pPr algn="ctr"/>
            <a:r>
              <a:rPr lang="tr-TR" sz="2000" b="1" dirty="0"/>
              <a:t>(Marmara)</a:t>
            </a:r>
          </a:p>
        </p:txBody>
      </p:sp>
      <p:cxnSp>
        <p:nvCxnSpPr>
          <p:cNvPr id="21" name="Düz Ok Bağlayıcısı 20">
            <a:extLst>
              <a:ext uri="{FF2B5EF4-FFF2-40B4-BE49-F238E27FC236}">
                <a16:creationId xmlns:a16="http://schemas.microsoft.com/office/drawing/2014/main" id="{0B6FB26A-4C61-4076-A218-D8C9350715EF}"/>
              </a:ext>
            </a:extLst>
          </p:cNvPr>
          <p:cNvCxnSpPr>
            <a:cxnSpLocks/>
          </p:cNvCxnSpPr>
          <p:nvPr/>
        </p:nvCxnSpPr>
        <p:spPr>
          <a:xfrm flipH="1" flipV="1">
            <a:off x="2176910" y="1488646"/>
            <a:ext cx="793631" cy="70596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2F79B77D-2421-4159-9AA8-03A3B79768BD}"/>
              </a:ext>
            </a:extLst>
          </p:cNvPr>
          <p:cNvSpPr txBox="1"/>
          <p:nvPr/>
        </p:nvSpPr>
        <p:spPr>
          <a:xfrm>
            <a:off x="4166843" y="3075057"/>
            <a:ext cx="2613624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The</a:t>
            </a:r>
            <a:r>
              <a:rPr lang="tr-TR" sz="2000" b="1" dirty="0"/>
              <a:t> Central Anatolia</a:t>
            </a:r>
          </a:p>
          <a:p>
            <a:pPr algn="ctr"/>
            <a:r>
              <a:rPr lang="tr-TR" sz="2000" b="1" dirty="0"/>
              <a:t>(İç Anadolu)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C339E98F-79C3-4302-ADD7-577BC2C39F79}"/>
              </a:ext>
            </a:extLst>
          </p:cNvPr>
          <p:cNvSpPr txBox="1"/>
          <p:nvPr/>
        </p:nvSpPr>
        <p:spPr>
          <a:xfrm>
            <a:off x="7463392" y="5330516"/>
            <a:ext cx="3634312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The</a:t>
            </a:r>
            <a:r>
              <a:rPr lang="tr-TR" sz="2000" b="1" dirty="0"/>
              <a:t> </a:t>
            </a:r>
            <a:r>
              <a:rPr lang="tr-TR" sz="2000" b="1" dirty="0" err="1"/>
              <a:t>Southeastern</a:t>
            </a:r>
            <a:r>
              <a:rPr lang="tr-TR" sz="2000" b="1" dirty="0"/>
              <a:t> Anatolia</a:t>
            </a:r>
          </a:p>
          <a:p>
            <a:pPr algn="ctr"/>
            <a:r>
              <a:rPr lang="tr-TR" sz="2000" b="1" dirty="0"/>
              <a:t>(Güneydoğu Anadolu)</a:t>
            </a:r>
          </a:p>
        </p:txBody>
      </p:sp>
      <p:cxnSp>
        <p:nvCxnSpPr>
          <p:cNvPr id="32" name="Düz Ok Bağlayıcısı 31">
            <a:extLst>
              <a:ext uri="{FF2B5EF4-FFF2-40B4-BE49-F238E27FC236}">
                <a16:creationId xmlns:a16="http://schemas.microsoft.com/office/drawing/2014/main" id="{35F3F69E-1F06-4BE9-A1B4-57A40E4E217A}"/>
              </a:ext>
            </a:extLst>
          </p:cNvPr>
          <p:cNvCxnSpPr>
            <a:cxnSpLocks/>
          </p:cNvCxnSpPr>
          <p:nvPr/>
        </p:nvCxnSpPr>
        <p:spPr>
          <a:xfrm>
            <a:off x="8246853" y="4632385"/>
            <a:ext cx="1033695" cy="69813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Metin kutusu 38">
            <a:extLst>
              <a:ext uri="{FF2B5EF4-FFF2-40B4-BE49-F238E27FC236}">
                <a16:creationId xmlns:a16="http://schemas.microsoft.com/office/drawing/2014/main" id="{ED70F422-2B5A-4E82-8741-DB314D773B77}"/>
              </a:ext>
            </a:extLst>
          </p:cNvPr>
          <p:cNvSpPr txBox="1"/>
          <p:nvPr/>
        </p:nvSpPr>
        <p:spPr>
          <a:xfrm>
            <a:off x="9215422" y="2871915"/>
            <a:ext cx="2846718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The</a:t>
            </a:r>
            <a:r>
              <a:rPr lang="tr-TR" sz="2000" b="1" dirty="0"/>
              <a:t> </a:t>
            </a:r>
            <a:r>
              <a:rPr lang="tr-TR" sz="2000" b="1" dirty="0" err="1"/>
              <a:t>Eastern</a:t>
            </a:r>
            <a:r>
              <a:rPr lang="tr-TR" sz="2000" b="1" dirty="0"/>
              <a:t> Anatolia</a:t>
            </a:r>
          </a:p>
          <a:p>
            <a:pPr algn="ctr"/>
            <a:r>
              <a:rPr lang="tr-TR" sz="2000" b="1" dirty="0"/>
              <a:t>(Doğu Anadolu)</a:t>
            </a:r>
          </a:p>
        </p:txBody>
      </p:sp>
      <p:cxnSp>
        <p:nvCxnSpPr>
          <p:cNvPr id="40" name="Düz Ok Bağlayıcısı 39">
            <a:extLst>
              <a:ext uri="{FF2B5EF4-FFF2-40B4-BE49-F238E27FC236}">
                <a16:creationId xmlns:a16="http://schemas.microsoft.com/office/drawing/2014/main" id="{D75B618E-9425-4E04-A4A5-2C65DDC1D978}"/>
              </a:ext>
            </a:extLst>
          </p:cNvPr>
          <p:cNvCxnSpPr>
            <a:cxnSpLocks/>
            <a:endCxn id="39" idx="1"/>
          </p:cNvCxnSpPr>
          <p:nvPr/>
        </p:nvCxnSpPr>
        <p:spPr>
          <a:xfrm flipV="1">
            <a:off x="8489051" y="3225858"/>
            <a:ext cx="726371" cy="12362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Metin kutusu 41">
            <a:extLst>
              <a:ext uri="{FF2B5EF4-FFF2-40B4-BE49-F238E27FC236}">
                <a16:creationId xmlns:a16="http://schemas.microsoft.com/office/drawing/2014/main" id="{EBF6D984-9AF0-4204-85E5-4A29F8C9CF73}"/>
              </a:ext>
            </a:extLst>
          </p:cNvPr>
          <p:cNvSpPr txBox="1"/>
          <p:nvPr/>
        </p:nvSpPr>
        <p:spPr>
          <a:xfrm>
            <a:off x="6065987" y="1057680"/>
            <a:ext cx="2613624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The</a:t>
            </a:r>
            <a:r>
              <a:rPr lang="tr-TR" sz="2000" b="1" dirty="0"/>
              <a:t> Black </a:t>
            </a:r>
            <a:r>
              <a:rPr lang="tr-TR" sz="2000" b="1" dirty="0" err="1"/>
              <a:t>Sea</a:t>
            </a:r>
            <a:endParaRPr lang="tr-TR" sz="2000" b="1" dirty="0"/>
          </a:p>
          <a:p>
            <a:pPr algn="ctr"/>
            <a:r>
              <a:rPr lang="tr-TR" sz="2000" b="1" dirty="0"/>
              <a:t>(Karadeniz)</a:t>
            </a:r>
          </a:p>
        </p:txBody>
      </p:sp>
      <p:cxnSp>
        <p:nvCxnSpPr>
          <p:cNvPr id="43" name="Düz Ok Bağlayıcısı 42">
            <a:extLst>
              <a:ext uri="{FF2B5EF4-FFF2-40B4-BE49-F238E27FC236}">
                <a16:creationId xmlns:a16="http://schemas.microsoft.com/office/drawing/2014/main" id="{BF606766-0DF7-4090-94CC-95029796DE5D}"/>
              </a:ext>
            </a:extLst>
          </p:cNvPr>
          <p:cNvCxnSpPr>
            <a:cxnSpLocks/>
            <a:endCxn id="42" idx="2"/>
          </p:cNvCxnSpPr>
          <p:nvPr/>
        </p:nvCxnSpPr>
        <p:spPr>
          <a:xfrm flipV="1">
            <a:off x="6262777" y="1765566"/>
            <a:ext cx="1110022" cy="86319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81F3B5B0-65A4-4EA7-92FD-A685205F85F2}"/>
              </a:ext>
            </a:extLst>
          </p:cNvPr>
          <p:cNvSpPr/>
          <p:nvPr/>
        </p:nvSpPr>
        <p:spPr>
          <a:xfrm>
            <a:off x="1897811" y="1975449"/>
            <a:ext cx="379563" cy="29618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0FA2C9E-174E-4063-B897-C8C843FE3087}"/>
              </a:ext>
            </a:extLst>
          </p:cNvPr>
          <p:cNvSpPr/>
          <p:nvPr/>
        </p:nvSpPr>
        <p:spPr>
          <a:xfrm>
            <a:off x="2972826" y="3300535"/>
            <a:ext cx="379563" cy="29618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2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95F26F3-0FD2-45C2-B376-234BD8E6F5F9}"/>
              </a:ext>
            </a:extLst>
          </p:cNvPr>
          <p:cNvSpPr/>
          <p:nvPr/>
        </p:nvSpPr>
        <p:spPr>
          <a:xfrm>
            <a:off x="3755366" y="4484291"/>
            <a:ext cx="379563" cy="29618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F0DF64A-039E-4F55-B17A-BF2606DF2285}"/>
              </a:ext>
            </a:extLst>
          </p:cNvPr>
          <p:cNvSpPr/>
          <p:nvPr/>
        </p:nvSpPr>
        <p:spPr>
          <a:xfrm>
            <a:off x="4237096" y="2230214"/>
            <a:ext cx="379563" cy="29618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4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2CCA864-8D04-46D9-ABF8-7EF266438897}"/>
              </a:ext>
            </a:extLst>
          </p:cNvPr>
          <p:cNvSpPr/>
          <p:nvPr/>
        </p:nvSpPr>
        <p:spPr>
          <a:xfrm>
            <a:off x="6717835" y="2902788"/>
            <a:ext cx="379563" cy="29618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B9AE1DD-0A31-4719-9C3B-89B9ECA17AA3}"/>
              </a:ext>
            </a:extLst>
          </p:cNvPr>
          <p:cNvSpPr/>
          <p:nvPr/>
        </p:nvSpPr>
        <p:spPr>
          <a:xfrm>
            <a:off x="8291903" y="2847443"/>
            <a:ext cx="379563" cy="29618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6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BAA1290-8B43-4C0A-902C-35C85B2987C6}"/>
              </a:ext>
            </a:extLst>
          </p:cNvPr>
          <p:cNvSpPr/>
          <p:nvPr/>
        </p:nvSpPr>
        <p:spPr>
          <a:xfrm>
            <a:off x="8246853" y="4042380"/>
            <a:ext cx="379563" cy="29618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7</a:t>
            </a:r>
          </a:p>
        </p:txBody>
      </p:sp>
      <p:sp>
        <p:nvSpPr>
          <p:cNvPr id="54" name="Metin kutusu 53">
            <a:extLst>
              <a:ext uri="{FF2B5EF4-FFF2-40B4-BE49-F238E27FC236}">
                <a16:creationId xmlns:a16="http://schemas.microsoft.com/office/drawing/2014/main" id="{6C0C01B8-4B41-4A40-A57D-B087F64C8388}"/>
              </a:ext>
            </a:extLst>
          </p:cNvPr>
          <p:cNvSpPr txBox="1"/>
          <p:nvPr/>
        </p:nvSpPr>
        <p:spPr>
          <a:xfrm>
            <a:off x="1320770" y="453369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REGIONS (BÖLGELER)</a:t>
            </a:r>
            <a:endParaRPr lang="tr-TR" sz="700" b="1" dirty="0"/>
          </a:p>
        </p:txBody>
      </p:sp>
      <p:pic>
        <p:nvPicPr>
          <p:cNvPr id="56" name="Resim 55">
            <a:extLst>
              <a:ext uri="{FF2B5EF4-FFF2-40B4-BE49-F238E27FC236}">
                <a16:creationId xmlns:a16="http://schemas.microsoft.com/office/drawing/2014/main" id="{7ECB12FD-44D3-43BC-A556-43280280F3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5" t="11091" r="18151" b="9584"/>
          <a:stretch/>
        </p:blipFill>
        <p:spPr>
          <a:xfrm>
            <a:off x="2573725" y="90072"/>
            <a:ext cx="476268" cy="66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1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1" grpId="0" animBg="1"/>
      <p:bldP spid="28" grpId="0" animBg="1"/>
      <p:bldP spid="29" grpId="0" animBg="1"/>
      <p:bldP spid="31" grpId="0" animBg="1"/>
      <p:bldP spid="39" grpId="0" animBg="1"/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629FED36-242B-4FE6-BBAD-F677EAE955C3}"/>
              </a:ext>
            </a:extLst>
          </p:cNvPr>
          <p:cNvSpPr txBox="1"/>
          <p:nvPr/>
        </p:nvSpPr>
        <p:spPr>
          <a:xfrm>
            <a:off x="1419225" y="-104775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Accomodations</a:t>
            </a:r>
            <a:endParaRPr lang="tr-TR" sz="1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B7F876C-3626-4488-B435-C6FE865B8893}"/>
              </a:ext>
            </a:extLst>
          </p:cNvPr>
          <p:cNvSpPr txBox="1"/>
          <p:nvPr/>
        </p:nvSpPr>
        <p:spPr>
          <a:xfrm>
            <a:off x="1419225" y="400715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(Kalınacak Yerler, Konaklama)</a:t>
            </a:r>
            <a:endParaRPr lang="tr-TR" sz="700" b="1" dirty="0"/>
          </a:p>
        </p:txBody>
      </p:sp>
      <p:sp>
        <p:nvSpPr>
          <p:cNvPr id="6" name="Paralelkenar 5">
            <a:extLst>
              <a:ext uri="{FF2B5EF4-FFF2-40B4-BE49-F238E27FC236}">
                <a16:creationId xmlns:a16="http://schemas.microsoft.com/office/drawing/2014/main" id="{4FD7F888-3390-45EB-811A-C503B9CA8A0A}"/>
              </a:ext>
            </a:extLst>
          </p:cNvPr>
          <p:cNvSpPr/>
          <p:nvPr/>
        </p:nvSpPr>
        <p:spPr>
          <a:xfrm>
            <a:off x="122207" y="883052"/>
            <a:ext cx="11947585" cy="846526"/>
          </a:xfrm>
          <a:prstGeom prst="parallelogram">
            <a:avLst/>
          </a:prstGeom>
          <a:solidFill>
            <a:srgbClr val="EF6F1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Where can we STAY there?</a:t>
            </a:r>
            <a:r>
              <a:rPr lang="tr-TR" b="1" dirty="0"/>
              <a:t> </a:t>
            </a:r>
            <a:r>
              <a:rPr lang="tr-TR" b="1" i="1" dirty="0">
                <a:solidFill>
                  <a:schemeClr val="tx1"/>
                </a:solidFill>
              </a:rPr>
              <a:t>(Orada, nerede kalabiliriz?)</a:t>
            </a:r>
            <a:endParaRPr lang="en-US" b="1" i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US" b="1" dirty="0"/>
              <a:t>What are the accommodation options there?</a:t>
            </a:r>
            <a:r>
              <a:rPr lang="tr-TR" b="1" dirty="0"/>
              <a:t> </a:t>
            </a:r>
            <a:r>
              <a:rPr lang="tr-TR" b="1" i="1" dirty="0"/>
              <a:t>(Orada, kalacak yer seçeneklerimiz nelerdir?) </a:t>
            </a:r>
            <a:endParaRPr lang="en-US" b="1" i="1" dirty="0"/>
          </a:p>
        </p:txBody>
      </p:sp>
      <p:sp>
        <p:nvSpPr>
          <p:cNvPr id="7" name="Düzlem 6">
            <a:extLst>
              <a:ext uri="{FF2B5EF4-FFF2-40B4-BE49-F238E27FC236}">
                <a16:creationId xmlns:a16="http://schemas.microsoft.com/office/drawing/2014/main" id="{5A5A599F-1ACE-48C6-ACA8-1FCB95B70EC7}"/>
              </a:ext>
            </a:extLst>
          </p:cNvPr>
          <p:cNvSpPr/>
          <p:nvPr/>
        </p:nvSpPr>
        <p:spPr>
          <a:xfrm rot="981195">
            <a:off x="10443638" y="149321"/>
            <a:ext cx="1747602" cy="1104154"/>
          </a:xfrm>
          <a:prstGeom prst="plaque">
            <a:avLst>
              <a:gd name="adj" fmla="val 2886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Stay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  <a:endParaRPr lang="en-US" sz="24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 </a:t>
            </a:r>
            <a:r>
              <a:rPr lang="tr-TR" sz="2400" dirty="0"/>
              <a:t>K</a:t>
            </a:r>
            <a:r>
              <a:rPr lang="en-US" sz="2400" dirty="0" err="1"/>
              <a:t>almak</a:t>
            </a:r>
            <a:endParaRPr lang="en-US" sz="2400" dirty="0"/>
          </a:p>
        </p:txBody>
      </p:sp>
      <p:sp>
        <p:nvSpPr>
          <p:cNvPr id="8" name="Güneş 7">
            <a:extLst>
              <a:ext uri="{FF2B5EF4-FFF2-40B4-BE49-F238E27FC236}">
                <a16:creationId xmlns:a16="http://schemas.microsoft.com/office/drawing/2014/main" id="{4A4C5969-B4C4-48D5-9240-1B6A9618B455}"/>
              </a:ext>
            </a:extLst>
          </p:cNvPr>
          <p:cNvSpPr/>
          <p:nvPr/>
        </p:nvSpPr>
        <p:spPr>
          <a:xfrm>
            <a:off x="9997206" y="37088"/>
            <a:ext cx="897957" cy="657982"/>
          </a:xfrm>
          <a:prstGeom prst="su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k: Sağ 8">
            <a:extLst>
              <a:ext uri="{FF2B5EF4-FFF2-40B4-BE49-F238E27FC236}">
                <a16:creationId xmlns:a16="http://schemas.microsoft.com/office/drawing/2014/main" id="{21EA69FD-010D-41EA-80F5-FFD1F94E6C6F}"/>
              </a:ext>
            </a:extLst>
          </p:cNvPr>
          <p:cNvSpPr/>
          <p:nvPr/>
        </p:nvSpPr>
        <p:spPr>
          <a:xfrm>
            <a:off x="173036" y="4353570"/>
            <a:ext cx="3329437" cy="699581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Village house</a:t>
            </a:r>
          </a:p>
        </p:txBody>
      </p:sp>
      <p:sp>
        <p:nvSpPr>
          <p:cNvPr id="10" name="Ok: Sağ 9">
            <a:extLst>
              <a:ext uri="{FF2B5EF4-FFF2-40B4-BE49-F238E27FC236}">
                <a16:creationId xmlns:a16="http://schemas.microsoft.com/office/drawing/2014/main" id="{757CC00F-A0E5-4B4C-B4D3-67A94024E9C4}"/>
              </a:ext>
            </a:extLst>
          </p:cNvPr>
          <p:cNvSpPr/>
          <p:nvPr/>
        </p:nvSpPr>
        <p:spPr>
          <a:xfrm>
            <a:off x="8666161" y="4353570"/>
            <a:ext cx="3329437" cy="697746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Bungalow </a:t>
            </a:r>
          </a:p>
        </p:txBody>
      </p:sp>
      <p:sp>
        <p:nvSpPr>
          <p:cNvPr id="11" name="Ok: Sağ 10">
            <a:extLst>
              <a:ext uri="{FF2B5EF4-FFF2-40B4-BE49-F238E27FC236}">
                <a16:creationId xmlns:a16="http://schemas.microsoft.com/office/drawing/2014/main" id="{BD3EAFA3-A503-4160-907C-8E4881A02D16}"/>
              </a:ext>
            </a:extLst>
          </p:cNvPr>
          <p:cNvSpPr/>
          <p:nvPr/>
        </p:nvSpPr>
        <p:spPr>
          <a:xfrm>
            <a:off x="4419598" y="4353570"/>
            <a:ext cx="3329437" cy="697746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Hut </a:t>
            </a:r>
          </a:p>
        </p:txBody>
      </p:sp>
      <p:sp>
        <p:nvSpPr>
          <p:cNvPr id="12" name="Ok: Sağ 11">
            <a:extLst>
              <a:ext uri="{FF2B5EF4-FFF2-40B4-BE49-F238E27FC236}">
                <a16:creationId xmlns:a16="http://schemas.microsoft.com/office/drawing/2014/main" id="{2C0F599C-2F0F-44D2-96C2-8A1F8F5300BE}"/>
              </a:ext>
            </a:extLst>
          </p:cNvPr>
          <p:cNvSpPr/>
          <p:nvPr/>
        </p:nvSpPr>
        <p:spPr>
          <a:xfrm>
            <a:off x="4419598" y="5655188"/>
            <a:ext cx="3329437" cy="697746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Tent </a:t>
            </a:r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FBB52438-BFE4-4833-9CF3-8DF2CCDDDC19}"/>
              </a:ext>
            </a:extLst>
          </p:cNvPr>
          <p:cNvSpPr/>
          <p:nvPr/>
        </p:nvSpPr>
        <p:spPr>
          <a:xfrm>
            <a:off x="4368769" y="3018729"/>
            <a:ext cx="3329437" cy="697746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Five-star hotel</a:t>
            </a:r>
          </a:p>
        </p:txBody>
      </p:sp>
      <p:sp>
        <p:nvSpPr>
          <p:cNvPr id="14" name="Ok: Sağ 13">
            <a:extLst>
              <a:ext uri="{FF2B5EF4-FFF2-40B4-BE49-F238E27FC236}">
                <a16:creationId xmlns:a16="http://schemas.microsoft.com/office/drawing/2014/main" id="{A204C873-9082-4AD1-8854-9848F64D3EC0}"/>
              </a:ext>
            </a:extLst>
          </p:cNvPr>
          <p:cNvSpPr/>
          <p:nvPr/>
        </p:nvSpPr>
        <p:spPr>
          <a:xfrm>
            <a:off x="173036" y="5655188"/>
            <a:ext cx="3329437" cy="697746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Guesthouse </a:t>
            </a:r>
          </a:p>
        </p:txBody>
      </p:sp>
      <p:sp>
        <p:nvSpPr>
          <p:cNvPr id="15" name="Ok: Sağ 14">
            <a:extLst>
              <a:ext uri="{FF2B5EF4-FFF2-40B4-BE49-F238E27FC236}">
                <a16:creationId xmlns:a16="http://schemas.microsoft.com/office/drawing/2014/main" id="{60C84956-0BCE-4B6A-93E8-1C3C2ABA178E}"/>
              </a:ext>
            </a:extLst>
          </p:cNvPr>
          <p:cNvSpPr/>
          <p:nvPr/>
        </p:nvSpPr>
        <p:spPr>
          <a:xfrm>
            <a:off x="8615332" y="3017141"/>
            <a:ext cx="3329437" cy="697746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Resort hotel</a:t>
            </a:r>
          </a:p>
        </p:txBody>
      </p:sp>
      <p:sp>
        <p:nvSpPr>
          <p:cNvPr id="16" name="Ok: Sağ 15">
            <a:extLst>
              <a:ext uri="{FF2B5EF4-FFF2-40B4-BE49-F238E27FC236}">
                <a16:creationId xmlns:a16="http://schemas.microsoft.com/office/drawing/2014/main" id="{B27AA326-4234-4190-AB07-40DB0741856F}"/>
              </a:ext>
            </a:extLst>
          </p:cNvPr>
          <p:cNvSpPr/>
          <p:nvPr/>
        </p:nvSpPr>
        <p:spPr>
          <a:xfrm>
            <a:off x="8615332" y="1859116"/>
            <a:ext cx="3329437" cy="699583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All-inclusive hotel</a:t>
            </a:r>
          </a:p>
        </p:txBody>
      </p:sp>
      <p:sp>
        <p:nvSpPr>
          <p:cNvPr id="17" name="Ok: Sağ 16">
            <a:extLst>
              <a:ext uri="{FF2B5EF4-FFF2-40B4-BE49-F238E27FC236}">
                <a16:creationId xmlns:a16="http://schemas.microsoft.com/office/drawing/2014/main" id="{32DEBB3D-AE1B-4741-A690-549C00041542}"/>
              </a:ext>
            </a:extLst>
          </p:cNvPr>
          <p:cNvSpPr/>
          <p:nvPr/>
        </p:nvSpPr>
        <p:spPr>
          <a:xfrm>
            <a:off x="8666161" y="5655188"/>
            <a:ext cx="3329437" cy="697746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Cave hotel</a:t>
            </a:r>
          </a:p>
        </p:txBody>
      </p:sp>
      <p:sp>
        <p:nvSpPr>
          <p:cNvPr id="18" name="Ok: Sağ 17">
            <a:extLst>
              <a:ext uri="{FF2B5EF4-FFF2-40B4-BE49-F238E27FC236}">
                <a16:creationId xmlns:a16="http://schemas.microsoft.com/office/drawing/2014/main" id="{4480A6D9-748B-4F9B-9B06-1531AC7952EB}"/>
              </a:ext>
            </a:extLst>
          </p:cNvPr>
          <p:cNvSpPr/>
          <p:nvPr/>
        </p:nvSpPr>
        <p:spPr>
          <a:xfrm>
            <a:off x="4368769" y="1863880"/>
            <a:ext cx="3329437" cy="699581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Hostel </a:t>
            </a:r>
          </a:p>
        </p:txBody>
      </p:sp>
      <p:sp>
        <p:nvSpPr>
          <p:cNvPr id="19" name="Ok: Sağ 18">
            <a:extLst>
              <a:ext uri="{FF2B5EF4-FFF2-40B4-BE49-F238E27FC236}">
                <a16:creationId xmlns:a16="http://schemas.microsoft.com/office/drawing/2014/main" id="{3824BA0D-ACC0-4FE7-B27E-322A4C5705D9}"/>
              </a:ext>
            </a:extLst>
          </p:cNvPr>
          <p:cNvSpPr/>
          <p:nvPr/>
        </p:nvSpPr>
        <p:spPr>
          <a:xfrm>
            <a:off x="122207" y="1863880"/>
            <a:ext cx="3329437" cy="699581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Hotel </a:t>
            </a:r>
          </a:p>
        </p:txBody>
      </p:sp>
      <p:sp>
        <p:nvSpPr>
          <p:cNvPr id="20" name="Ok: Sağ 19">
            <a:extLst>
              <a:ext uri="{FF2B5EF4-FFF2-40B4-BE49-F238E27FC236}">
                <a16:creationId xmlns:a16="http://schemas.microsoft.com/office/drawing/2014/main" id="{9555ACFC-4206-4186-BF79-85970DB584A9}"/>
              </a:ext>
            </a:extLst>
          </p:cNvPr>
          <p:cNvSpPr/>
          <p:nvPr/>
        </p:nvSpPr>
        <p:spPr>
          <a:xfrm>
            <a:off x="122207" y="3017141"/>
            <a:ext cx="3329437" cy="697746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Bed and breakfast hotel</a:t>
            </a:r>
          </a:p>
        </p:txBody>
      </p:sp>
      <p:sp>
        <p:nvSpPr>
          <p:cNvPr id="21" name="Ok: Sol 20">
            <a:extLst>
              <a:ext uri="{FF2B5EF4-FFF2-40B4-BE49-F238E27FC236}">
                <a16:creationId xmlns:a16="http://schemas.microsoft.com/office/drawing/2014/main" id="{22A361D4-8431-4974-BB66-FEDC530F3F58}"/>
              </a:ext>
            </a:extLst>
          </p:cNvPr>
          <p:cNvSpPr/>
          <p:nvPr/>
        </p:nvSpPr>
        <p:spPr>
          <a:xfrm>
            <a:off x="122207" y="4821548"/>
            <a:ext cx="3329437" cy="699581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Köy evi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2" name="Ok: Sol 21">
            <a:extLst>
              <a:ext uri="{FF2B5EF4-FFF2-40B4-BE49-F238E27FC236}">
                <a16:creationId xmlns:a16="http://schemas.microsoft.com/office/drawing/2014/main" id="{0EBC1031-5433-4D40-BD66-041F67D070D3}"/>
              </a:ext>
            </a:extLst>
          </p:cNvPr>
          <p:cNvSpPr/>
          <p:nvPr/>
        </p:nvSpPr>
        <p:spPr>
          <a:xfrm>
            <a:off x="8615332" y="4821548"/>
            <a:ext cx="3329437" cy="697746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Bungalov ev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3" name="Ok: Sol 22">
            <a:extLst>
              <a:ext uri="{FF2B5EF4-FFF2-40B4-BE49-F238E27FC236}">
                <a16:creationId xmlns:a16="http://schemas.microsoft.com/office/drawing/2014/main" id="{102C76C2-E263-4494-A590-BA62D9486697}"/>
              </a:ext>
            </a:extLst>
          </p:cNvPr>
          <p:cNvSpPr/>
          <p:nvPr/>
        </p:nvSpPr>
        <p:spPr>
          <a:xfrm>
            <a:off x="4368769" y="4821548"/>
            <a:ext cx="3329437" cy="697746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Kulübe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4" name="Ok: Sol 23">
            <a:extLst>
              <a:ext uri="{FF2B5EF4-FFF2-40B4-BE49-F238E27FC236}">
                <a16:creationId xmlns:a16="http://schemas.microsoft.com/office/drawing/2014/main" id="{0A7C25BE-5B4A-4B2B-8BBD-D3CC34F101C0}"/>
              </a:ext>
            </a:extLst>
          </p:cNvPr>
          <p:cNvSpPr/>
          <p:nvPr/>
        </p:nvSpPr>
        <p:spPr>
          <a:xfrm>
            <a:off x="4368769" y="6123166"/>
            <a:ext cx="3329437" cy="697746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Çadır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5" name="Ok: Sol 24">
            <a:extLst>
              <a:ext uri="{FF2B5EF4-FFF2-40B4-BE49-F238E27FC236}">
                <a16:creationId xmlns:a16="http://schemas.microsoft.com/office/drawing/2014/main" id="{C0261313-C0E0-4857-9D24-0FF30A3AD1D1}"/>
              </a:ext>
            </a:extLst>
          </p:cNvPr>
          <p:cNvSpPr/>
          <p:nvPr/>
        </p:nvSpPr>
        <p:spPr>
          <a:xfrm>
            <a:off x="4317940" y="3486707"/>
            <a:ext cx="3329437" cy="697746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Beş yıldızlı otel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6" name="Ok: Sol 25">
            <a:extLst>
              <a:ext uri="{FF2B5EF4-FFF2-40B4-BE49-F238E27FC236}">
                <a16:creationId xmlns:a16="http://schemas.microsoft.com/office/drawing/2014/main" id="{74D8F4E5-70EB-4313-8718-45E90EE6EC8D}"/>
              </a:ext>
            </a:extLst>
          </p:cNvPr>
          <p:cNvSpPr/>
          <p:nvPr/>
        </p:nvSpPr>
        <p:spPr>
          <a:xfrm>
            <a:off x="71378" y="6109111"/>
            <a:ext cx="3329437" cy="697746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Misafirhane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7" name="Ok: Sol 26">
            <a:extLst>
              <a:ext uri="{FF2B5EF4-FFF2-40B4-BE49-F238E27FC236}">
                <a16:creationId xmlns:a16="http://schemas.microsoft.com/office/drawing/2014/main" id="{CE65A78C-F8A7-4B93-8312-1B3A336E5F37}"/>
              </a:ext>
            </a:extLst>
          </p:cNvPr>
          <p:cNvSpPr/>
          <p:nvPr/>
        </p:nvSpPr>
        <p:spPr>
          <a:xfrm>
            <a:off x="8564503" y="3485119"/>
            <a:ext cx="3329437" cy="697746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Deniz Kıyısı Oteli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8" name="Ok: Sol 27">
            <a:extLst>
              <a:ext uri="{FF2B5EF4-FFF2-40B4-BE49-F238E27FC236}">
                <a16:creationId xmlns:a16="http://schemas.microsoft.com/office/drawing/2014/main" id="{40E2CF7D-2CFD-4EBB-AF0B-55B5C6CB0FA0}"/>
              </a:ext>
            </a:extLst>
          </p:cNvPr>
          <p:cNvSpPr/>
          <p:nvPr/>
        </p:nvSpPr>
        <p:spPr>
          <a:xfrm>
            <a:off x="8564503" y="2327094"/>
            <a:ext cx="3329437" cy="699583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Her şey dahil otel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9" name="Ok: Sol 28">
            <a:extLst>
              <a:ext uri="{FF2B5EF4-FFF2-40B4-BE49-F238E27FC236}">
                <a16:creationId xmlns:a16="http://schemas.microsoft.com/office/drawing/2014/main" id="{B63F8452-69A5-44B2-8A66-2B9089847E5C}"/>
              </a:ext>
            </a:extLst>
          </p:cNvPr>
          <p:cNvSpPr/>
          <p:nvPr/>
        </p:nvSpPr>
        <p:spPr>
          <a:xfrm>
            <a:off x="8615332" y="6123166"/>
            <a:ext cx="3329437" cy="697746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Mağara Oteli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0" name="Ok: Sol 29">
            <a:extLst>
              <a:ext uri="{FF2B5EF4-FFF2-40B4-BE49-F238E27FC236}">
                <a16:creationId xmlns:a16="http://schemas.microsoft.com/office/drawing/2014/main" id="{DD81FA7F-2555-48C9-8AAC-185DC87239F3}"/>
              </a:ext>
            </a:extLst>
          </p:cNvPr>
          <p:cNvSpPr/>
          <p:nvPr/>
        </p:nvSpPr>
        <p:spPr>
          <a:xfrm>
            <a:off x="4317940" y="2331858"/>
            <a:ext cx="3329437" cy="699581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Pansiyon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1" name="Ok: Sol 30">
            <a:extLst>
              <a:ext uri="{FF2B5EF4-FFF2-40B4-BE49-F238E27FC236}">
                <a16:creationId xmlns:a16="http://schemas.microsoft.com/office/drawing/2014/main" id="{67F27577-4AF5-4F23-996D-5FA784907852}"/>
              </a:ext>
            </a:extLst>
          </p:cNvPr>
          <p:cNvSpPr/>
          <p:nvPr/>
        </p:nvSpPr>
        <p:spPr>
          <a:xfrm>
            <a:off x="71378" y="2331858"/>
            <a:ext cx="3329437" cy="699581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O</a:t>
            </a:r>
            <a:r>
              <a:rPr lang="en-US" dirty="0" err="1">
                <a:solidFill>
                  <a:srgbClr val="FFC000"/>
                </a:solidFill>
              </a:rPr>
              <a:t>tel</a:t>
            </a:r>
            <a:r>
              <a:rPr lang="en-US" dirty="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32" name="Ok: Sol 31">
            <a:extLst>
              <a:ext uri="{FF2B5EF4-FFF2-40B4-BE49-F238E27FC236}">
                <a16:creationId xmlns:a16="http://schemas.microsoft.com/office/drawing/2014/main" id="{876A4494-935D-422B-9909-2E3C2F41EE32}"/>
              </a:ext>
            </a:extLst>
          </p:cNvPr>
          <p:cNvSpPr/>
          <p:nvPr/>
        </p:nvSpPr>
        <p:spPr>
          <a:xfrm>
            <a:off x="71378" y="3485119"/>
            <a:ext cx="3329437" cy="697746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Yataklı ve kahvaltılı otel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35" name="Resim 34">
            <a:extLst>
              <a:ext uri="{FF2B5EF4-FFF2-40B4-BE49-F238E27FC236}">
                <a16:creationId xmlns:a16="http://schemas.microsoft.com/office/drawing/2014/main" id="{F24E26D4-30AD-4DC1-A294-BAA9AE74B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051" y="102102"/>
            <a:ext cx="1009650" cy="71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22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44BFFEAD-4F08-4A70-95ED-8691B302CD8F}"/>
              </a:ext>
            </a:extLst>
          </p:cNvPr>
          <p:cNvSpPr txBox="1"/>
          <p:nvPr/>
        </p:nvSpPr>
        <p:spPr>
          <a:xfrm>
            <a:off x="1419225" y="-104775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Cuisine</a:t>
            </a:r>
            <a:endParaRPr lang="tr-TR" sz="1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E50A5AE-3A07-461D-999C-62F80A7C624C}"/>
              </a:ext>
            </a:extLst>
          </p:cNvPr>
          <p:cNvSpPr txBox="1"/>
          <p:nvPr/>
        </p:nvSpPr>
        <p:spPr>
          <a:xfrm>
            <a:off x="1419225" y="400715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(Mutfak, Yemek Kültürü)</a:t>
            </a:r>
            <a:endParaRPr lang="tr-TR" sz="700" b="1" dirty="0"/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B70B63E5-58D1-4EA8-B294-06F20FF479E2}"/>
              </a:ext>
            </a:extLst>
          </p:cNvPr>
          <p:cNvSpPr/>
          <p:nvPr/>
        </p:nvSpPr>
        <p:spPr>
          <a:xfrm>
            <a:off x="2008706" y="3861139"/>
            <a:ext cx="3491826" cy="959842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rgbClr val="92D050"/>
                </a:solidFill>
              </a:rPr>
              <a:t>Local</a:t>
            </a:r>
            <a:r>
              <a:rPr lang="tr-TR" sz="2000" b="1" dirty="0">
                <a:solidFill>
                  <a:srgbClr val="92D050"/>
                </a:solidFill>
              </a:rPr>
              <a:t> </a:t>
            </a:r>
            <a:r>
              <a:rPr lang="tr-TR" sz="2000" b="1" dirty="0" err="1">
                <a:solidFill>
                  <a:srgbClr val="92D050"/>
                </a:solidFill>
              </a:rPr>
              <a:t>Food</a:t>
            </a:r>
            <a:endParaRPr lang="en-US" sz="2000" b="1" dirty="0">
              <a:solidFill>
                <a:srgbClr val="92D050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92D03948-9A45-40DF-A46B-F78312C94390}"/>
              </a:ext>
            </a:extLst>
          </p:cNvPr>
          <p:cNvSpPr/>
          <p:nvPr/>
        </p:nvSpPr>
        <p:spPr>
          <a:xfrm>
            <a:off x="4315582" y="2659925"/>
            <a:ext cx="3491826" cy="959842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Cuisine</a:t>
            </a:r>
            <a:endParaRPr lang="tr-TR" sz="28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chemeClr val="tx1"/>
                </a:solidFill>
              </a:rPr>
              <a:t>(Yerel Mutfak)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5F5C8E54-1333-492C-AD8D-A9C7C29E0E47}"/>
              </a:ext>
            </a:extLst>
          </p:cNvPr>
          <p:cNvSpPr/>
          <p:nvPr/>
        </p:nvSpPr>
        <p:spPr>
          <a:xfrm>
            <a:off x="6622459" y="3861139"/>
            <a:ext cx="3491826" cy="959842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rgbClr val="92D050"/>
                </a:solidFill>
              </a:rPr>
              <a:t>Traditional</a:t>
            </a:r>
            <a:r>
              <a:rPr lang="tr-TR" sz="2000" b="1" dirty="0">
                <a:solidFill>
                  <a:srgbClr val="92D050"/>
                </a:solidFill>
              </a:rPr>
              <a:t> </a:t>
            </a:r>
            <a:r>
              <a:rPr lang="tr-TR" sz="2000" b="1" dirty="0" err="1">
                <a:solidFill>
                  <a:srgbClr val="92D050"/>
                </a:solidFill>
              </a:rPr>
              <a:t>Food</a:t>
            </a:r>
            <a:endParaRPr lang="en-US" sz="2000" b="1" dirty="0">
              <a:solidFill>
                <a:srgbClr val="92D050"/>
              </a:solidFill>
            </a:endParaRPr>
          </a:p>
        </p:txBody>
      </p:sp>
      <p:cxnSp>
        <p:nvCxnSpPr>
          <p:cNvPr id="9" name="Düz Ok Bağlayıcısı 8">
            <a:extLst>
              <a:ext uri="{FF2B5EF4-FFF2-40B4-BE49-F238E27FC236}">
                <a16:creationId xmlns:a16="http://schemas.microsoft.com/office/drawing/2014/main" id="{BE48C0E0-97D9-4163-A21B-508FA8856A08}"/>
              </a:ext>
            </a:extLst>
          </p:cNvPr>
          <p:cNvCxnSpPr>
            <a:cxnSpLocks/>
            <a:stCxn id="7" idx="1"/>
            <a:endCxn id="6" idx="0"/>
          </p:cNvCxnSpPr>
          <p:nvPr/>
        </p:nvCxnSpPr>
        <p:spPr>
          <a:xfrm flipH="1">
            <a:off x="3754619" y="3139846"/>
            <a:ext cx="560963" cy="72129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>
            <a:extLst>
              <a:ext uri="{FF2B5EF4-FFF2-40B4-BE49-F238E27FC236}">
                <a16:creationId xmlns:a16="http://schemas.microsoft.com/office/drawing/2014/main" id="{C203C1E9-8E15-4A5A-841A-D03B2DBD09F7}"/>
              </a:ext>
            </a:extLst>
          </p:cNvPr>
          <p:cNvCxnSpPr>
            <a:cxnSpLocks/>
            <a:stCxn id="7" idx="3"/>
            <a:endCxn id="8" idx="0"/>
          </p:cNvCxnSpPr>
          <p:nvPr/>
        </p:nvCxnSpPr>
        <p:spPr>
          <a:xfrm>
            <a:off x="7807408" y="3139846"/>
            <a:ext cx="560964" cy="72129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ikdörtgen 24">
            <a:extLst>
              <a:ext uri="{FF2B5EF4-FFF2-40B4-BE49-F238E27FC236}">
                <a16:creationId xmlns:a16="http://schemas.microsoft.com/office/drawing/2014/main" id="{17B64F1E-5959-4A21-9099-EBEA32A215D7}"/>
              </a:ext>
            </a:extLst>
          </p:cNvPr>
          <p:cNvSpPr/>
          <p:nvPr/>
        </p:nvSpPr>
        <p:spPr>
          <a:xfrm>
            <a:off x="2008706" y="4609634"/>
            <a:ext cx="3491826" cy="35066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Yerel Yemekler</a:t>
            </a:r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232EDC66-58AF-4367-8E39-D91C82FD33EC}"/>
              </a:ext>
            </a:extLst>
          </p:cNvPr>
          <p:cNvSpPr/>
          <p:nvPr/>
        </p:nvSpPr>
        <p:spPr>
          <a:xfrm>
            <a:off x="6622459" y="4609634"/>
            <a:ext cx="3491826" cy="35066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Geleneksel Yemekler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8BA58BCD-A121-445B-AB34-9DBE1E7C8609}"/>
              </a:ext>
            </a:extLst>
          </p:cNvPr>
          <p:cNvSpPr txBox="1"/>
          <p:nvPr/>
        </p:nvSpPr>
        <p:spPr>
          <a:xfrm>
            <a:off x="466329" y="5477958"/>
            <a:ext cx="7341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Ex</a:t>
            </a:r>
            <a:r>
              <a:rPr lang="tr-TR" sz="2400" dirty="0"/>
              <a:t>. </a:t>
            </a:r>
            <a:r>
              <a:rPr lang="tr-TR" sz="2400" dirty="0" err="1"/>
              <a:t>Bakala</a:t>
            </a:r>
            <a:r>
              <a:rPr lang="tr-TR" sz="2400" dirty="0"/>
              <a:t> is </a:t>
            </a:r>
            <a:r>
              <a:rPr lang="tr-TR" sz="2400" b="1" dirty="0" err="1">
                <a:solidFill>
                  <a:srgbClr val="FF0000"/>
                </a:solidFill>
              </a:rPr>
              <a:t>Traditional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Food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dirty="0"/>
              <a:t>of </a:t>
            </a:r>
            <a:r>
              <a:rPr lang="tr-TR" sz="2400" dirty="0" err="1"/>
              <a:t>Turkey</a:t>
            </a:r>
            <a:r>
              <a:rPr lang="tr-TR" sz="2400" dirty="0"/>
              <a:t>.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2EE102A5-E0C0-489C-ADD7-2F7DD211A8C8}"/>
              </a:ext>
            </a:extLst>
          </p:cNvPr>
          <p:cNvSpPr txBox="1"/>
          <p:nvPr/>
        </p:nvSpPr>
        <p:spPr>
          <a:xfrm>
            <a:off x="466329" y="5995620"/>
            <a:ext cx="7341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Ex</a:t>
            </a:r>
            <a:r>
              <a:rPr lang="tr-TR" sz="2400" dirty="0"/>
              <a:t> 2. Ayran Aşı </a:t>
            </a:r>
            <a:r>
              <a:rPr lang="tr-TR" sz="2400" dirty="0" err="1"/>
              <a:t>Soup</a:t>
            </a:r>
            <a:r>
              <a:rPr lang="tr-TR" sz="2400" dirty="0"/>
              <a:t> is </a:t>
            </a:r>
            <a:r>
              <a:rPr lang="tr-TR" sz="2400" b="1" dirty="0" err="1">
                <a:solidFill>
                  <a:srgbClr val="FF0000"/>
                </a:solidFill>
              </a:rPr>
              <a:t>Local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Food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dirty="0"/>
              <a:t>of Van.</a:t>
            </a:r>
          </a:p>
        </p:txBody>
      </p:sp>
      <p:sp>
        <p:nvSpPr>
          <p:cNvPr id="35" name="Paralelkenar 34">
            <a:extLst>
              <a:ext uri="{FF2B5EF4-FFF2-40B4-BE49-F238E27FC236}">
                <a16:creationId xmlns:a16="http://schemas.microsoft.com/office/drawing/2014/main" id="{1E07A824-7D05-4E79-B7F8-62FD81843C32}"/>
              </a:ext>
            </a:extLst>
          </p:cNvPr>
          <p:cNvSpPr/>
          <p:nvPr/>
        </p:nvSpPr>
        <p:spPr>
          <a:xfrm>
            <a:off x="284673" y="879244"/>
            <a:ext cx="11585274" cy="1641366"/>
          </a:xfrm>
          <a:prstGeom prst="parallelogram">
            <a:avLst/>
          </a:prstGeom>
          <a:solidFill>
            <a:srgbClr val="EF6F1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What can we taste there?</a:t>
            </a:r>
            <a:r>
              <a:rPr lang="tr-TR" b="1" dirty="0"/>
              <a:t> </a:t>
            </a:r>
            <a:r>
              <a:rPr lang="tr-TR" dirty="0"/>
              <a:t>(Orada, ne tadabiliriz?)</a:t>
            </a:r>
            <a:endParaRPr lang="en-US" dirty="0"/>
          </a:p>
          <a:p>
            <a:pPr algn="ctr">
              <a:defRPr/>
            </a:pPr>
            <a:r>
              <a:rPr lang="en-US" b="1" dirty="0"/>
              <a:t>What</a:t>
            </a:r>
            <a:r>
              <a:rPr lang="tr-TR" b="1" dirty="0"/>
              <a:t> </a:t>
            </a:r>
            <a:r>
              <a:rPr lang="tr-TR" b="1" dirty="0" err="1"/>
              <a:t>dishes</a:t>
            </a:r>
            <a:r>
              <a:rPr lang="en-US" b="1" dirty="0"/>
              <a:t> can we eat there?</a:t>
            </a:r>
            <a:r>
              <a:rPr lang="tr-TR" b="1" dirty="0"/>
              <a:t> </a:t>
            </a:r>
            <a:r>
              <a:rPr lang="tr-TR" dirty="0"/>
              <a:t>(Orada, ne yemekler yiyebiliriz?)</a:t>
            </a:r>
            <a:endParaRPr lang="en-US" dirty="0"/>
          </a:p>
          <a:p>
            <a:pPr algn="ctr">
              <a:defRPr/>
            </a:pPr>
            <a:r>
              <a:rPr lang="en-US" b="1" dirty="0"/>
              <a:t>What traditional food do we have there?</a:t>
            </a:r>
            <a:r>
              <a:rPr lang="tr-TR" b="1" dirty="0"/>
              <a:t> </a:t>
            </a:r>
            <a:r>
              <a:rPr lang="tr-TR" dirty="0"/>
              <a:t>(Orada hangi geleneksel yemeklerimiz var?)</a:t>
            </a:r>
            <a:endParaRPr lang="en-US" dirty="0"/>
          </a:p>
        </p:txBody>
      </p:sp>
      <p:sp>
        <p:nvSpPr>
          <p:cNvPr id="24" name="Düzlem 23">
            <a:extLst>
              <a:ext uri="{FF2B5EF4-FFF2-40B4-BE49-F238E27FC236}">
                <a16:creationId xmlns:a16="http://schemas.microsoft.com/office/drawing/2014/main" id="{645AA6A7-ED57-4C8C-8563-8CFB5AB247E1}"/>
              </a:ext>
            </a:extLst>
          </p:cNvPr>
          <p:cNvSpPr/>
          <p:nvPr/>
        </p:nvSpPr>
        <p:spPr>
          <a:xfrm rot="981195">
            <a:off x="10443638" y="149321"/>
            <a:ext cx="1747602" cy="1104154"/>
          </a:xfrm>
          <a:prstGeom prst="plaque">
            <a:avLst>
              <a:gd name="adj" fmla="val 2886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 err="1">
                <a:solidFill>
                  <a:schemeClr val="tx1"/>
                </a:solidFill>
              </a:rPr>
              <a:t>Taste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  <a:endParaRPr lang="en-US" sz="24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 </a:t>
            </a:r>
            <a:r>
              <a:rPr lang="tr-TR" sz="2400" dirty="0"/>
              <a:t>Tatmak</a:t>
            </a:r>
            <a:endParaRPr lang="en-US" sz="2400" dirty="0"/>
          </a:p>
        </p:txBody>
      </p:sp>
      <p:pic>
        <p:nvPicPr>
          <p:cNvPr id="37" name="Resim 36">
            <a:extLst>
              <a:ext uri="{FF2B5EF4-FFF2-40B4-BE49-F238E27FC236}">
                <a16:creationId xmlns:a16="http://schemas.microsoft.com/office/drawing/2014/main" id="{42E1E674-3A95-4070-8A2A-02824793CE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7" t="7715" r="16521" b="12757"/>
          <a:stretch/>
        </p:blipFill>
        <p:spPr>
          <a:xfrm>
            <a:off x="3658663" y="61126"/>
            <a:ext cx="956410" cy="85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6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25" grpId="0" animBg="1"/>
      <p:bldP spid="26" grpId="0" animBg="1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ABE80FE4-2DB7-4F8D-9032-EC8EE4C38F5A}"/>
              </a:ext>
            </a:extLst>
          </p:cNvPr>
          <p:cNvSpPr txBox="1"/>
          <p:nvPr/>
        </p:nvSpPr>
        <p:spPr>
          <a:xfrm>
            <a:off x="1419225" y="-104775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Climate</a:t>
            </a:r>
            <a:r>
              <a:rPr lang="tr-TR" sz="4400" b="1" dirty="0"/>
              <a:t> / </a:t>
            </a:r>
            <a:r>
              <a:rPr lang="tr-TR" sz="4400" b="1" dirty="0" err="1"/>
              <a:t>Weather</a:t>
            </a:r>
            <a:endParaRPr lang="tr-TR" sz="1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A19E80B-8438-42DF-9499-0E160350C477}"/>
              </a:ext>
            </a:extLst>
          </p:cNvPr>
          <p:cNvSpPr txBox="1"/>
          <p:nvPr/>
        </p:nvSpPr>
        <p:spPr>
          <a:xfrm>
            <a:off x="1419225" y="464611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(İklim / Hava Durumu)</a:t>
            </a:r>
            <a:endParaRPr lang="tr-TR" sz="700" b="1" dirty="0"/>
          </a:p>
        </p:txBody>
      </p:sp>
      <p:sp>
        <p:nvSpPr>
          <p:cNvPr id="7" name="Paralelkenar 6">
            <a:extLst>
              <a:ext uri="{FF2B5EF4-FFF2-40B4-BE49-F238E27FC236}">
                <a16:creationId xmlns:a16="http://schemas.microsoft.com/office/drawing/2014/main" id="{ED6FFFF2-75EF-46A6-9957-8E8784C582B5}"/>
              </a:ext>
            </a:extLst>
          </p:cNvPr>
          <p:cNvSpPr/>
          <p:nvPr/>
        </p:nvSpPr>
        <p:spPr>
          <a:xfrm>
            <a:off x="284673" y="879244"/>
            <a:ext cx="11585274" cy="1225278"/>
          </a:xfrm>
          <a:prstGeom prst="parallelogram">
            <a:avLst/>
          </a:prstGeom>
          <a:solidFill>
            <a:srgbClr val="EF6F1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What is the weather like there?</a:t>
            </a:r>
            <a:r>
              <a:rPr lang="tr-TR" b="1" dirty="0"/>
              <a:t> </a:t>
            </a:r>
            <a:r>
              <a:rPr lang="tr-TR" dirty="0"/>
              <a:t>(Orada hava nasıl?)</a:t>
            </a:r>
            <a:endParaRPr lang="en-US" dirty="0"/>
          </a:p>
          <a:p>
            <a:pPr algn="ctr">
              <a:defRPr/>
            </a:pPr>
            <a:r>
              <a:rPr lang="en-US" b="1" dirty="0"/>
              <a:t>What is the climate like there?</a:t>
            </a:r>
            <a:r>
              <a:rPr lang="tr-TR" b="1" dirty="0"/>
              <a:t> </a:t>
            </a:r>
            <a:r>
              <a:rPr lang="tr-TR" dirty="0"/>
              <a:t>(Orada iklim nasıl?)</a:t>
            </a:r>
          </a:p>
          <a:p>
            <a:pPr algn="ctr">
              <a:defRPr/>
            </a:pPr>
            <a:r>
              <a:rPr lang="tr-TR" b="1" dirty="0" err="1"/>
              <a:t>What</a:t>
            </a:r>
            <a:r>
              <a:rPr lang="tr-TR" b="1" dirty="0"/>
              <a:t> is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best</a:t>
            </a:r>
            <a:r>
              <a:rPr lang="tr-TR" b="1" dirty="0"/>
              <a:t> </a:t>
            </a:r>
            <a:r>
              <a:rPr lang="tr-TR" b="1" dirty="0" err="1"/>
              <a:t>weather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visit</a:t>
            </a:r>
            <a:r>
              <a:rPr lang="tr-TR" b="1" dirty="0"/>
              <a:t> </a:t>
            </a:r>
            <a:r>
              <a:rPr lang="tr-TR" b="1" dirty="0" err="1"/>
              <a:t>there</a:t>
            </a:r>
            <a:r>
              <a:rPr lang="tr-TR" b="1" dirty="0"/>
              <a:t>? </a:t>
            </a:r>
            <a:r>
              <a:rPr lang="tr-TR" dirty="0"/>
              <a:t>(Orayı ziyaret etmek için en iyi hava durumu nedir?)</a:t>
            </a:r>
            <a:endParaRPr lang="en-US" dirty="0"/>
          </a:p>
        </p:txBody>
      </p:sp>
      <p:sp>
        <p:nvSpPr>
          <p:cNvPr id="8" name="Altıgen 7">
            <a:extLst>
              <a:ext uri="{FF2B5EF4-FFF2-40B4-BE49-F238E27FC236}">
                <a16:creationId xmlns:a16="http://schemas.microsoft.com/office/drawing/2014/main" id="{35963620-DC93-425A-97C4-FF461D94241A}"/>
              </a:ext>
            </a:extLst>
          </p:cNvPr>
          <p:cNvSpPr/>
          <p:nvPr/>
        </p:nvSpPr>
        <p:spPr>
          <a:xfrm>
            <a:off x="830262" y="2602416"/>
            <a:ext cx="4999037" cy="603250"/>
          </a:xfrm>
          <a:prstGeom prst="hexag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Mediterranean </a:t>
            </a:r>
            <a:r>
              <a:rPr lang="tr-TR" sz="2000" b="1" dirty="0"/>
              <a:t>C</a:t>
            </a:r>
            <a:r>
              <a:rPr lang="en-US" sz="2000" b="1" dirty="0" err="1"/>
              <a:t>limate</a:t>
            </a:r>
            <a:endParaRPr lang="en-US" sz="2000" b="1" dirty="0"/>
          </a:p>
        </p:txBody>
      </p:sp>
      <p:sp>
        <p:nvSpPr>
          <p:cNvPr id="9" name="Altıgen 8">
            <a:extLst>
              <a:ext uri="{FF2B5EF4-FFF2-40B4-BE49-F238E27FC236}">
                <a16:creationId xmlns:a16="http://schemas.microsoft.com/office/drawing/2014/main" id="{8C553992-D57A-49F8-8188-A4DCC540FDEC}"/>
              </a:ext>
            </a:extLst>
          </p:cNvPr>
          <p:cNvSpPr/>
          <p:nvPr/>
        </p:nvSpPr>
        <p:spPr>
          <a:xfrm>
            <a:off x="6267453" y="4753479"/>
            <a:ext cx="4999037" cy="604838"/>
          </a:xfrm>
          <a:prstGeom prst="hexag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Oceanic </a:t>
            </a:r>
            <a:r>
              <a:rPr lang="tr-TR" sz="2000" b="1" dirty="0"/>
              <a:t>C</a:t>
            </a:r>
            <a:r>
              <a:rPr lang="en-US" sz="2000" b="1" dirty="0" err="1"/>
              <a:t>limate</a:t>
            </a:r>
            <a:endParaRPr lang="en-US" sz="2000" b="1" dirty="0"/>
          </a:p>
        </p:txBody>
      </p:sp>
      <p:sp>
        <p:nvSpPr>
          <p:cNvPr id="10" name="Altıgen 9">
            <a:extLst>
              <a:ext uri="{FF2B5EF4-FFF2-40B4-BE49-F238E27FC236}">
                <a16:creationId xmlns:a16="http://schemas.microsoft.com/office/drawing/2014/main" id="{2233FB82-324D-489D-B0D8-6AA77D3D77AB}"/>
              </a:ext>
            </a:extLst>
          </p:cNvPr>
          <p:cNvSpPr/>
          <p:nvPr/>
        </p:nvSpPr>
        <p:spPr>
          <a:xfrm>
            <a:off x="6267453" y="2602416"/>
            <a:ext cx="4999037" cy="604838"/>
          </a:xfrm>
          <a:prstGeom prst="hexag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Mild </a:t>
            </a:r>
            <a:r>
              <a:rPr lang="tr-TR" sz="2000" b="1" dirty="0"/>
              <a:t>C</a:t>
            </a:r>
            <a:r>
              <a:rPr lang="en-US" sz="2000" b="1" dirty="0" err="1"/>
              <a:t>limate</a:t>
            </a:r>
            <a:endParaRPr lang="en-US" sz="2000" b="1" dirty="0"/>
          </a:p>
        </p:txBody>
      </p:sp>
      <p:sp>
        <p:nvSpPr>
          <p:cNvPr id="11" name="Altıgen 10">
            <a:extLst>
              <a:ext uri="{FF2B5EF4-FFF2-40B4-BE49-F238E27FC236}">
                <a16:creationId xmlns:a16="http://schemas.microsoft.com/office/drawing/2014/main" id="{123EE1A1-D4D5-4DDD-BBF3-7B47BA7E1F89}"/>
              </a:ext>
            </a:extLst>
          </p:cNvPr>
          <p:cNvSpPr/>
          <p:nvPr/>
        </p:nvSpPr>
        <p:spPr>
          <a:xfrm>
            <a:off x="830262" y="4753479"/>
            <a:ext cx="4999037" cy="603250"/>
          </a:xfrm>
          <a:prstGeom prst="hexag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Terrestrial </a:t>
            </a:r>
            <a:r>
              <a:rPr lang="tr-TR" sz="2000" b="1" dirty="0"/>
              <a:t>C</a:t>
            </a:r>
            <a:r>
              <a:rPr lang="en-US" sz="2000" b="1" dirty="0" err="1"/>
              <a:t>limate</a:t>
            </a:r>
            <a:endParaRPr lang="en-US" sz="2000" b="1" dirty="0"/>
          </a:p>
        </p:txBody>
      </p:sp>
      <p:sp>
        <p:nvSpPr>
          <p:cNvPr id="12" name="Altıgen 11">
            <a:extLst>
              <a:ext uri="{FF2B5EF4-FFF2-40B4-BE49-F238E27FC236}">
                <a16:creationId xmlns:a16="http://schemas.microsoft.com/office/drawing/2014/main" id="{A5173737-66E4-4DBB-8317-A651B15710F7}"/>
              </a:ext>
            </a:extLst>
          </p:cNvPr>
          <p:cNvSpPr/>
          <p:nvPr/>
        </p:nvSpPr>
        <p:spPr>
          <a:xfrm>
            <a:off x="830262" y="3222855"/>
            <a:ext cx="4999037" cy="603250"/>
          </a:xfrm>
          <a:prstGeom prst="hexagon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FFC000"/>
                </a:solidFill>
              </a:rPr>
              <a:t>Akdeniz İklimi</a:t>
            </a: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13" name="Altıgen 12">
            <a:extLst>
              <a:ext uri="{FF2B5EF4-FFF2-40B4-BE49-F238E27FC236}">
                <a16:creationId xmlns:a16="http://schemas.microsoft.com/office/drawing/2014/main" id="{CBB0E8BC-F71A-49D0-9BCC-C55D9F3DB7EB}"/>
              </a:ext>
            </a:extLst>
          </p:cNvPr>
          <p:cNvSpPr/>
          <p:nvPr/>
        </p:nvSpPr>
        <p:spPr>
          <a:xfrm>
            <a:off x="6267453" y="5373918"/>
            <a:ext cx="4999037" cy="604838"/>
          </a:xfrm>
          <a:prstGeom prst="hexagon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 err="1">
                <a:solidFill>
                  <a:srgbClr val="FFC000"/>
                </a:solidFill>
              </a:rPr>
              <a:t>Okayanus</a:t>
            </a:r>
            <a:r>
              <a:rPr lang="tr-TR" sz="2000" dirty="0">
                <a:solidFill>
                  <a:srgbClr val="FFC000"/>
                </a:solidFill>
              </a:rPr>
              <a:t> İklimi</a:t>
            </a: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14" name="Altıgen 13">
            <a:extLst>
              <a:ext uri="{FF2B5EF4-FFF2-40B4-BE49-F238E27FC236}">
                <a16:creationId xmlns:a16="http://schemas.microsoft.com/office/drawing/2014/main" id="{254C21FB-7C5D-4316-8FE7-4E485F9F54C8}"/>
              </a:ext>
            </a:extLst>
          </p:cNvPr>
          <p:cNvSpPr/>
          <p:nvPr/>
        </p:nvSpPr>
        <p:spPr>
          <a:xfrm>
            <a:off x="6267453" y="3222855"/>
            <a:ext cx="4999037" cy="604838"/>
          </a:xfrm>
          <a:prstGeom prst="hexagon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FFC000"/>
                </a:solidFill>
              </a:rPr>
              <a:t>Ilıman İklim</a:t>
            </a: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15" name="Altıgen 14">
            <a:extLst>
              <a:ext uri="{FF2B5EF4-FFF2-40B4-BE49-F238E27FC236}">
                <a16:creationId xmlns:a16="http://schemas.microsoft.com/office/drawing/2014/main" id="{EE4BE7EB-630F-479D-9DAF-9CBAE2184B5A}"/>
              </a:ext>
            </a:extLst>
          </p:cNvPr>
          <p:cNvSpPr/>
          <p:nvPr/>
        </p:nvSpPr>
        <p:spPr>
          <a:xfrm>
            <a:off x="830262" y="5373918"/>
            <a:ext cx="4999037" cy="603250"/>
          </a:xfrm>
          <a:prstGeom prst="hexagon">
            <a:avLst/>
          </a:prstGeo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FFC000"/>
                </a:solidFill>
              </a:rPr>
              <a:t>Karasal İklim</a:t>
            </a:r>
            <a:endParaRPr lang="en-US" sz="2000" dirty="0">
              <a:solidFill>
                <a:srgbClr val="FFC000"/>
              </a:solidFill>
            </a:endParaRPr>
          </a:p>
        </p:txBody>
      </p:sp>
      <p:pic>
        <p:nvPicPr>
          <p:cNvPr id="17" name="Resim 16">
            <a:extLst>
              <a:ext uri="{FF2B5EF4-FFF2-40B4-BE49-F238E27FC236}">
                <a16:creationId xmlns:a16="http://schemas.microsoft.com/office/drawing/2014/main" id="{44C8B00D-913A-41D4-8266-49ECBE190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855" y="53408"/>
            <a:ext cx="1085850" cy="71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9D9623E9-27B1-40F8-8997-4DBFBC10B802}"/>
              </a:ext>
            </a:extLst>
          </p:cNvPr>
          <p:cNvSpPr txBox="1"/>
          <p:nvPr/>
        </p:nvSpPr>
        <p:spPr>
          <a:xfrm>
            <a:off x="1419225" y="-104775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Climate</a:t>
            </a:r>
            <a:r>
              <a:rPr lang="tr-TR" sz="4400" b="1" dirty="0"/>
              <a:t> / </a:t>
            </a:r>
            <a:r>
              <a:rPr lang="tr-TR" sz="4400" b="1" dirty="0" err="1"/>
              <a:t>Weather</a:t>
            </a:r>
            <a:endParaRPr lang="tr-TR" sz="1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437D67B-DF49-440D-96A3-8CB1AE606CB8}"/>
              </a:ext>
            </a:extLst>
          </p:cNvPr>
          <p:cNvSpPr txBox="1"/>
          <p:nvPr/>
        </p:nvSpPr>
        <p:spPr>
          <a:xfrm>
            <a:off x="1419225" y="464611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(İklim / Hava Durumu)</a:t>
            </a:r>
            <a:endParaRPr lang="tr-TR" sz="700" b="1" dirty="0"/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3181DD94-76B9-4F84-B7F2-69FF5BEF7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62" y="1334630"/>
            <a:ext cx="1884925" cy="16504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484210DE-5D96-4274-B4CD-24E658E39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670" y="4199141"/>
            <a:ext cx="1466028" cy="16754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442DE0E7-0F22-41C0-9037-3FCDF2A495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38" y="4246928"/>
            <a:ext cx="1714740" cy="16504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C8C4399E-A567-49DE-94E3-B352D5408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919" y="4246928"/>
            <a:ext cx="1642760" cy="16266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5CB7B6EE-BD56-4EC0-AADA-FD06CEE41D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312" y="4246928"/>
            <a:ext cx="2088388" cy="16137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Resim 20">
            <a:extLst>
              <a:ext uri="{FF2B5EF4-FFF2-40B4-BE49-F238E27FC236}">
                <a16:creationId xmlns:a16="http://schemas.microsoft.com/office/drawing/2014/main" id="{A2940520-F752-4555-8C0A-502A271623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248" y="1348658"/>
            <a:ext cx="1738266" cy="16223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Resim 22">
            <a:extLst>
              <a:ext uri="{FF2B5EF4-FFF2-40B4-BE49-F238E27FC236}">
                <a16:creationId xmlns:a16="http://schemas.microsoft.com/office/drawing/2014/main" id="{86088CE0-69A6-4528-A42F-F04DF9CAA5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311" y="1343749"/>
            <a:ext cx="1738265" cy="16504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Resim 24">
            <a:extLst>
              <a:ext uri="{FF2B5EF4-FFF2-40B4-BE49-F238E27FC236}">
                <a16:creationId xmlns:a16="http://schemas.microsoft.com/office/drawing/2014/main" id="{7DA5AD2B-2E48-411B-A0AC-E3628BFAEE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904" y="4246928"/>
            <a:ext cx="2097646" cy="14759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" name="Resim 26">
            <a:extLst>
              <a:ext uri="{FF2B5EF4-FFF2-40B4-BE49-F238E27FC236}">
                <a16:creationId xmlns:a16="http://schemas.microsoft.com/office/drawing/2014/main" id="{5DF14901-0393-4229-A87E-49C923B2C9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413" y="1362687"/>
            <a:ext cx="1738266" cy="16223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" name="Resim 28">
            <a:extLst>
              <a:ext uri="{FF2B5EF4-FFF2-40B4-BE49-F238E27FC236}">
                <a16:creationId xmlns:a16="http://schemas.microsoft.com/office/drawing/2014/main" id="{673180EA-6D3A-49D5-A955-71CDFC24FE9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432" y="1348659"/>
            <a:ext cx="1738266" cy="16223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1" name="Metin kutusu 30">
            <a:extLst>
              <a:ext uri="{FF2B5EF4-FFF2-40B4-BE49-F238E27FC236}">
                <a16:creationId xmlns:a16="http://schemas.microsoft.com/office/drawing/2014/main" id="{00D3AE3F-3872-4FAB-A834-7B87A1F6C0A9}"/>
              </a:ext>
            </a:extLst>
          </p:cNvPr>
          <p:cNvSpPr txBox="1"/>
          <p:nvPr/>
        </p:nvSpPr>
        <p:spPr>
          <a:xfrm>
            <a:off x="547749" y="3054867"/>
            <a:ext cx="1742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Cloudy</a:t>
            </a:r>
            <a:r>
              <a:rPr lang="tr-TR" sz="2000" b="1" dirty="0"/>
              <a:t>: Sisli</a:t>
            </a: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AF304F90-139A-4021-BE3C-1D022C556B74}"/>
              </a:ext>
            </a:extLst>
          </p:cNvPr>
          <p:cNvSpPr txBox="1"/>
          <p:nvPr/>
        </p:nvSpPr>
        <p:spPr>
          <a:xfrm>
            <a:off x="2678313" y="3028890"/>
            <a:ext cx="185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Snowy</a:t>
            </a:r>
            <a:r>
              <a:rPr lang="tr-TR" sz="2000" b="1" dirty="0"/>
              <a:t>: Karlı</a:t>
            </a: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58670D3D-A03E-4301-BAB5-21490D9F0F41}"/>
              </a:ext>
            </a:extLst>
          </p:cNvPr>
          <p:cNvSpPr txBox="1"/>
          <p:nvPr/>
        </p:nvSpPr>
        <p:spPr>
          <a:xfrm>
            <a:off x="4695876" y="3008819"/>
            <a:ext cx="2323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Stormy</a:t>
            </a:r>
            <a:r>
              <a:rPr lang="tr-TR" sz="2000" b="1" dirty="0"/>
              <a:t>: Fırtınalı</a:t>
            </a: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3A1A2A35-256F-441B-9025-DF083AF4519A}"/>
              </a:ext>
            </a:extLst>
          </p:cNvPr>
          <p:cNvSpPr txBox="1"/>
          <p:nvPr/>
        </p:nvSpPr>
        <p:spPr>
          <a:xfrm>
            <a:off x="7160601" y="3054867"/>
            <a:ext cx="2323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Rainy</a:t>
            </a:r>
            <a:r>
              <a:rPr lang="tr-TR" sz="2000" b="1" dirty="0"/>
              <a:t>: Yağmurlu</a:t>
            </a:r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BA62A91F-3896-4068-A056-5E293820EDC6}"/>
              </a:ext>
            </a:extLst>
          </p:cNvPr>
          <p:cNvSpPr txBox="1"/>
          <p:nvPr/>
        </p:nvSpPr>
        <p:spPr>
          <a:xfrm>
            <a:off x="9537938" y="3073105"/>
            <a:ext cx="2323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Sunny</a:t>
            </a:r>
            <a:r>
              <a:rPr lang="tr-TR" sz="2000" b="1" dirty="0"/>
              <a:t>: Güneşli</a:t>
            </a:r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06FF508D-7D82-408F-B10F-77BB51BC3A5D}"/>
              </a:ext>
            </a:extLst>
          </p:cNvPr>
          <p:cNvSpPr txBox="1"/>
          <p:nvPr/>
        </p:nvSpPr>
        <p:spPr>
          <a:xfrm>
            <a:off x="9537937" y="3352078"/>
            <a:ext cx="2323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Hot: Sıcak</a:t>
            </a:r>
          </a:p>
        </p:txBody>
      </p:sp>
      <p:sp>
        <p:nvSpPr>
          <p:cNvPr id="39" name="Metin kutusu 38">
            <a:extLst>
              <a:ext uri="{FF2B5EF4-FFF2-40B4-BE49-F238E27FC236}">
                <a16:creationId xmlns:a16="http://schemas.microsoft.com/office/drawing/2014/main" id="{E48D0D79-5909-479B-B02C-8A0CB62B7933}"/>
              </a:ext>
            </a:extLst>
          </p:cNvPr>
          <p:cNvSpPr txBox="1"/>
          <p:nvPr/>
        </p:nvSpPr>
        <p:spPr>
          <a:xfrm>
            <a:off x="257718" y="5993279"/>
            <a:ext cx="2323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Foggy</a:t>
            </a:r>
            <a:r>
              <a:rPr lang="tr-TR" sz="2000" b="1" dirty="0"/>
              <a:t>: Sisli</a:t>
            </a:r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5BC39D0C-B263-4C9B-BF0F-57B482367990}"/>
              </a:ext>
            </a:extLst>
          </p:cNvPr>
          <p:cNvSpPr txBox="1"/>
          <p:nvPr/>
        </p:nvSpPr>
        <p:spPr>
          <a:xfrm>
            <a:off x="2581179" y="5993279"/>
            <a:ext cx="2323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Cold</a:t>
            </a:r>
            <a:r>
              <a:rPr lang="tr-TR" sz="2000" b="1" dirty="0"/>
              <a:t>: Soğuk</a:t>
            </a:r>
          </a:p>
        </p:txBody>
      </p:sp>
      <p:sp>
        <p:nvSpPr>
          <p:cNvPr id="41" name="Metin kutusu 40">
            <a:extLst>
              <a:ext uri="{FF2B5EF4-FFF2-40B4-BE49-F238E27FC236}">
                <a16:creationId xmlns:a16="http://schemas.microsoft.com/office/drawing/2014/main" id="{7FEE587C-971B-4FCE-A150-88D2134EC2A6}"/>
              </a:ext>
            </a:extLst>
          </p:cNvPr>
          <p:cNvSpPr txBox="1"/>
          <p:nvPr/>
        </p:nvSpPr>
        <p:spPr>
          <a:xfrm>
            <a:off x="2117318" y="6374091"/>
            <a:ext cx="325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Freezing</a:t>
            </a:r>
            <a:r>
              <a:rPr lang="tr-TR" sz="2000" b="1" dirty="0"/>
              <a:t>: Dondurucu</a:t>
            </a:r>
          </a:p>
        </p:txBody>
      </p:sp>
      <p:sp>
        <p:nvSpPr>
          <p:cNvPr id="42" name="Metin kutusu 41">
            <a:extLst>
              <a:ext uri="{FF2B5EF4-FFF2-40B4-BE49-F238E27FC236}">
                <a16:creationId xmlns:a16="http://schemas.microsoft.com/office/drawing/2014/main" id="{A7CA280B-6C54-4B33-A959-0B0973C9B49A}"/>
              </a:ext>
            </a:extLst>
          </p:cNvPr>
          <p:cNvSpPr txBox="1"/>
          <p:nvPr/>
        </p:nvSpPr>
        <p:spPr>
          <a:xfrm>
            <a:off x="4675606" y="5903665"/>
            <a:ext cx="2447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Windy</a:t>
            </a:r>
            <a:r>
              <a:rPr lang="tr-TR" sz="2000" b="1" dirty="0"/>
              <a:t>: Rüzgarlı</a:t>
            </a:r>
          </a:p>
        </p:txBody>
      </p:sp>
      <p:sp>
        <p:nvSpPr>
          <p:cNvPr id="43" name="Metin kutusu 42">
            <a:extLst>
              <a:ext uri="{FF2B5EF4-FFF2-40B4-BE49-F238E27FC236}">
                <a16:creationId xmlns:a16="http://schemas.microsoft.com/office/drawing/2014/main" id="{541906B9-C691-40FC-B619-4F760FA91E35}"/>
              </a:ext>
            </a:extLst>
          </p:cNvPr>
          <p:cNvSpPr txBox="1"/>
          <p:nvPr/>
        </p:nvSpPr>
        <p:spPr>
          <a:xfrm>
            <a:off x="7123032" y="5944535"/>
            <a:ext cx="2447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Icy</a:t>
            </a:r>
            <a:r>
              <a:rPr lang="tr-TR" sz="2000" b="1" dirty="0"/>
              <a:t>: Buzlu</a:t>
            </a:r>
          </a:p>
        </p:txBody>
      </p: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C62A59EF-ABCC-4955-BCA5-3A4B7B7F9695}"/>
              </a:ext>
            </a:extLst>
          </p:cNvPr>
          <p:cNvSpPr txBox="1"/>
          <p:nvPr/>
        </p:nvSpPr>
        <p:spPr>
          <a:xfrm>
            <a:off x="9610821" y="5944535"/>
            <a:ext cx="2447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Humid</a:t>
            </a:r>
            <a:r>
              <a:rPr lang="tr-TR" sz="2000" b="1" dirty="0"/>
              <a:t>: Nemli</a:t>
            </a:r>
          </a:p>
        </p:txBody>
      </p:sp>
      <p:sp>
        <p:nvSpPr>
          <p:cNvPr id="45" name="Metin kutusu 44">
            <a:extLst>
              <a:ext uri="{FF2B5EF4-FFF2-40B4-BE49-F238E27FC236}">
                <a16:creationId xmlns:a16="http://schemas.microsoft.com/office/drawing/2014/main" id="{2D5DD551-BDE4-4860-8773-E8DC9B385DB8}"/>
              </a:ext>
            </a:extLst>
          </p:cNvPr>
          <p:cNvSpPr txBox="1"/>
          <p:nvPr/>
        </p:nvSpPr>
        <p:spPr>
          <a:xfrm>
            <a:off x="4690545" y="3327551"/>
            <a:ext cx="2323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Lightning</a:t>
            </a:r>
            <a:r>
              <a:rPr lang="tr-TR" sz="2000" b="1" dirty="0"/>
              <a:t>: Şimşek</a:t>
            </a:r>
          </a:p>
        </p:txBody>
      </p: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31CA7F5E-0980-49C4-A908-09FDDE34A30B}"/>
              </a:ext>
            </a:extLst>
          </p:cNvPr>
          <p:cNvSpPr txBox="1"/>
          <p:nvPr/>
        </p:nvSpPr>
        <p:spPr>
          <a:xfrm>
            <a:off x="9537936" y="3660016"/>
            <a:ext cx="2323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Warm</a:t>
            </a:r>
            <a:r>
              <a:rPr lang="tr-TR" sz="2000" b="1" dirty="0"/>
              <a:t>: Ilık</a:t>
            </a:r>
          </a:p>
        </p:txBody>
      </p:sp>
      <p:pic>
        <p:nvPicPr>
          <p:cNvPr id="47" name="Resim 46">
            <a:extLst>
              <a:ext uri="{FF2B5EF4-FFF2-40B4-BE49-F238E27FC236}">
                <a16:creationId xmlns:a16="http://schemas.microsoft.com/office/drawing/2014/main" id="{57B1A00C-9BD3-4AD7-A1F0-F0E391EEAFE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855" y="53408"/>
            <a:ext cx="1085850" cy="71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pring Scene Stock Illustrations – 56,187 Spring Scene Stock Illustrations,  Vectors &amp;amp; Clipart - Dreamstime">
            <a:extLst>
              <a:ext uri="{FF2B5EF4-FFF2-40B4-BE49-F238E27FC236}">
                <a16:creationId xmlns:a16="http://schemas.microsoft.com/office/drawing/2014/main" id="{0E7B9934-55E1-40E1-B2D2-E44D23071E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7"/>
          <a:stretch/>
        </p:blipFill>
        <p:spPr bwMode="auto">
          <a:xfrm>
            <a:off x="5886450" y="1676398"/>
            <a:ext cx="2991600" cy="222836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D72AE00E-F187-4A61-A802-C89101D792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5"/>
          <a:stretch/>
        </p:blipFill>
        <p:spPr>
          <a:xfrm>
            <a:off x="2794639" y="1676365"/>
            <a:ext cx="3091811" cy="2228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578C0639-CEE4-4FA6-AAC5-F9F037522A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365"/>
            <a:ext cx="2794639" cy="2228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9D725C96-C066-4B11-A2D9-D24CDACB4A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049" y="1676365"/>
            <a:ext cx="3313951" cy="22283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AD424C77-AE96-46F8-8078-D2F69418E846}"/>
              </a:ext>
            </a:extLst>
          </p:cNvPr>
          <p:cNvSpPr txBox="1"/>
          <p:nvPr/>
        </p:nvSpPr>
        <p:spPr>
          <a:xfrm>
            <a:off x="1419225" y="-104775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Seasons</a:t>
            </a:r>
            <a:endParaRPr lang="tr-TR" sz="1200" b="1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166C9DA8-4285-4431-AD42-C73F5C18EE5B}"/>
              </a:ext>
            </a:extLst>
          </p:cNvPr>
          <p:cNvSpPr txBox="1"/>
          <p:nvPr/>
        </p:nvSpPr>
        <p:spPr>
          <a:xfrm>
            <a:off x="1419225" y="464611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(Mevsimler)</a:t>
            </a:r>
            <a:endParaRPr lang="tr-TR" sz="700" b="1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A4CB399A-AEAD-495F-AB6D-30B2A827A0EC}"/>
              </a:ext>
            </a:extLst>
          </p:cNvPr>
          <p:cNvSpPr txBox="1"/>
          <p:nvPr/>
        </p:nvSpPr>
        <p:spPr>
          <a:xfrm>
            <a:off x="325995" y="4008523"/>
            <a:ext cx="2142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Autumn</a:t>
            </a:r>
            <a:endParaRPr lang="tr-TR" sz="2000" b="1" dirty="0"/>
          </a:p>
          <a:p>
            <a:pPr algn="ctr"/>
            <a:r>
              <a:rPr lang="tr-TR" sz="2000" b="1" dirty="0"/>
              <a:t>(Sonbahar)</a:t>
            </a:r>
            <a:endParaRPr lang="tr-TR" sz="700" b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852AFEAA-7C70-4A64-9884-FA2BDB318C9C}"/>
              </a:ext>
            </a:extLst>
          </p:cNvPr>
          <p:cNvSpPr txBox="1"/>
          <p:nvPr/>
        </p:nvSpPr>
        <p:spPr>
          <a:xfrm>
            <a:off x="3269220" y="4008523"/>
            <a:ext cx="2142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Winter</a:t>
            </a:r>
            <a:endParaRPr lang="tr-TR" sz="2000" b="1" dirty="0"/>
          </a:p>
          <a:p>
            <a:pPr algn="ctr"/>
            <a:r>
              <a:rPr lang="tr-TR" sz="2000" b="1" dirty="0"/>
              <a:t>(Kış)</a:t>
            </a:r>
            <a:endParaRPr lang="tr-TR" sz="7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FF894FD4-A235-4F6C-8891-334F6F318F6E}"/>
              </a:ext>
            </a:extLst>
          </p:cNvPr>
          <p:cNvSpPr txBox="1"/>
          <p:nvPr/>
        </p:nvSpPr>
        <p:spPr>
          <a:xfrm>
            <a:off x="6310926" y="4008523"/>
            <a:ext cx="2142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Spring</a:t>
            </a:r>
          </a:p>
          <a:p>
            <a:pPr algn="ctr"/>
            <a:r>
              <a:rPr lang="tr-TR" sz="2000" b="1" dirty="0"/>
              <a:t>(İlkbahar)</a:t>
            </a:r>
            <a:endParaRPr lang="tr-TR" sz="700" b="1" dirty="0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F42F1A98-0185-44E0-B924-89519210C944}"/>
              </a:ext>
            </a:extLst>
          </p:cNvPr>
          <p:cNvSpPr txBox="1"/>
          <p:nvPr/>
        </p:nvSpPr>
        <p:spPr>
          <a:xfrm>
            <a:off x="9463700" y="4008490"/>
            <a:ext cx="2142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Summer</a:t>
            </a:r>
            <a:endParaRPr lang="tr-TR" sz="2000" b="1" dirty="0"/>
          </a:p>
          <a:p>
            <a:pPr algn="ctr"/>
            <a:r>
              <a:rPr lang="tr-TR" sz="2000" b="1" dirty="0"/>
              <a:t>(Yaz)</a:t>
            </a:r>
            <a:endParaRPr lang="tr-TR" sz="700" b="1" dirty="0"/>
          </a:p>
        </p:txBody>
      </p:sp>
      <p:pic>
        <p:nvPicPr>
          <p:cNvPr id="17" name="Resim 16">
            <a:extLst>
              <a:ext uri="{FF2B5EF4-FFF2-40B4-BE49-F238E27FC236}">
                <a16:creationId xmlns:a16="http://schemas.microsoft.com/office/drawing/2014/main" id="{D6F3870E-EB09-45BC-9368-EF01B73089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023" y="144481"/>
            <a:ext cx="1537282" cy="8647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10C5CC2E-C946-416A-AD2D-1BD1706FAE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530" y="43142"/>
            <a:ext cx="1085850" cy="715903"/>
          </a:xfrm>
          <a:prstGeom prst="rect">
            <a:avLst/>
          </a:prstGeom>
        </p:spPr>
      </p:pic>
      <p:sp>
        <p:nvSpPr>
          <p:cNvPr id="18" name="Metin kutusu 17">
            <a:extLst>
              <a:ext uri="{FF2B5EF4-FFF2-40B4-BE49-F238E27FC236}">
                <a16:creationId xmlns:a16="http://schemas.microsoft.com/office/drawing/2014/main" id="{1B2FD0C6-03D8-4C90-9FED-E00E331FFBC0}"/>
              </a:ext>
            </a:extLst>
          </p:cNvPr>
          <p:cNvSpPr txBox="1"/>
          <p:nvPr/>
        </p:nvSpPr>
        <p:spPr>
          <a:xfrm>
            <a:off x="113404" y="4916464"/>
            <a:ext cx="25678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September</a:t>
            </a:r>
            <a:r>
              <a:rPr lang="tr-TR" sz="2000" b="1" dirty="0"/>
              <a:t> (Eylül)</a:t>
            </a:r>
          </a:p>
          <a:p>
            <a:pPr algn="ctr"/>
            <a:r>
              <a:rPr lang="tr-TR" sz="2000" b="1" dirty="0" err="1"/>
              <a:t>October</a:t>
            </a:r>
            <a:r>
              <a:rPr lang="tr-TR" sz="2000" b="1" dirty="0"/>
              <a:t> (Ekim)</a:t>
            </a:r>
          </a:p>
          <a:p>
            <a:pPr algn="ctr"/>
            <a:r>
              <a:rPr lang="tr-TR" sz="2000" b="1" dirty="0" err="1"/>
              <a:t>November</a:t>
            </a:r>
            <a:r>
              <a:rPr lang="tr-TR" sz="2000" b="1" dirty="0"/>
              <a:t> (Kasım)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FFEBC89C-74F9-4CC0-A6FE-EB56904971F6}"/>
              </a:ext>
            </a:extLst>
          </p:cNvPr>
          <p:cNvSpPr txBox="1"/>
          <p:nvPr/>
        </p:nvSpPr>
        <p:spPr>
          <a:xfrm>
            <a:off x="3056629" y="4916463"/>
            <a:ext cx="25678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December</a:t>
            </a:r>
            <a:r>
              <a:rPr lang="tr-TR" sz="2000" b="1" dirty="0"/>
              <a:t> (Aralık)</a:t>
            </a:r>
          </a:p>
          <a:p>
            <a:pPr algn="ctr"/>
            <a:r>
              <a:rPr lang="tr-TR" sz="2000" b="1" dirty="0" err="1"/>
              <a:t>January</a:t>
            </a:r>
            <a:r>
              <a:rPr lang="tr-TR" sz="2000" b="1" dirty="0"/>
              <a:t> (Ocak)</a:t>
            </a:r>
          </a:p>
          <a:p>
            <a:pPr algn="ctr"/>
            <a:r>
              <a:rPr lang="tr-TR" sz="2000" b="1" dirty="0" err="1"/>
              <a:t>February</a:t>
            </a:r>
            <a:r>
              <a:rPr lang="tr-TR" sz="2000" b="1" dirty="0"/>
              <a:t> (Şubat)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296D80FC-8A81-4C70-9135-9EF8420C98D4}"/>
              </a:ext>
            </a:extLst>
          </p:cNvPr>
          <p:cNvSpPr txBox="1"/>
          <p:nvPr/>
        </p:nvSpPr>
        <p:spPr>
          <a:xfrm>
            <a:off x="6096000" y="4916463"/>
            <a:ext cx="25678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March</a:t>
            </a:r>
            <a:r>
              <a:rPr lang="tr-TR" sz="2000" b="1" dirty="0"/>
              <a:t> (Mart)</a:t>
            </a:r>
          </a:p>
          <a:p>
            <a:pPr algn="ctr"/>
            <a:r>
              <a:rPr lang="tr-TR" sz="2000" b="1" dirty="0"/>
              <a:t>April (Nisan)</a:t>
            </a:r>
          </a:p>
          <a:p>
            <a:pPr algn="ctr"/>
            <a:r>
              <a:rPr lang="tr-TR" sz="2000" b="1" dirty="0"/>
              <a:t>May (Mayıs)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67B24944-BC1A-4F98-AF66-E89875149F2B}"/>
              </a:ext>
            </a:extLst>
          </p:cNvPr>
          <p:cNvSpPr txBox="1"/>
          <p:nvPr/>
        </p:nvSpPr>
        <p:spPr>
          <a:xfrm>
            <a:off x="9251109" y="4976848"/>
            <a:ext cx="25678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June</a:t>
            </a:r>
            <a:r>
              <a:rPr lang="tr-TR" sz="2000" b="1" dirty="0"/>
              <a:t> (Haziran)</a:t>
            </a:r>
          </a:p>
          <a:p>
            <a:pPr algn="ctr"/>
            <a:r>
              <a:rPr lang="tr-TR" sz="2000" b="1" dirty="0" err="1"/>
              <a:t>July</a:t>
            </a:r>
            <a:r>
              <a:rPr lang="tr-TR" sz="2000" b="1" dirty="0"/>
              <a:t> (Temmuz)</a:t>
            </a:r>
          </a:p>
          <a:p>
            <a:pPr algn="ctr"/>
            <a:r>
              <a:rPr lang="tr-TR" sz="2000" b="1" dirty="0" err="1"/>
              <a:t>August</a:t>
            </a:r>
            <a:r>
              <a:rPr lang="tr-TR" sz="2000" b="1" dirty="0"/>
              <a:t> (Ağustos)</a:t>
            </a:r>
          </a:p>
        </p:txBody>
      </p:sp>
    </p:spTree>
    <p:extLst>
      <p:ext uri="{BB962C8B-B14F-4D97-AF65-F5344CB8AC3E}">
        <p14:creationId xmlns:p14="http://schemas.microsoft.com/office/powerpoint/2010/main" val="201651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57BBE2FF-8FD4-4A71-8D38-C8B0F689DAF8}"/>
              </a:ext>
            </a:extLst>
          </p:cNvPr>
          <p:cNvSpPr txBox="1"/>
          <p:nvPr/>
        </p:nvSpPr>
        <p:spPr>
          <a:xfrm>
            <a:off x="1419225" y="-104775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Transportation</a:t>
            </a:r>
            <a:endParaRPr lang="tr-TR" sz="1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E77DAD8-C56F-40A9-8E86-E179E166CB46}"/>
              </a:ext>
            </a:extLst>
          </p:cNvPr>
          <p:cNvSpPr txBox="1"/>
          <p:nvPr/>
        </p:nvSpPr>
        <p:spPr>
          <a:xfrm>
            <a:off x="1419225" y="464611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(Ulaşım)</a:t>
            </a:r>
            <a:endParaRPr lang="tr-TR" sz="700" b="1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D4CA2519-169D-4384-B5EC-A944204448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883" y="32250"/>
            <a:ext cx="864721" cy="864721"/>
          </a:xfrm>
          <a:prstGeom prst="rect">
            <a:avLst/>
          </a:prstGeom>
        </p:spPr>
      </p:pic>
      <p:sp>
        <p:nvSpPr>
          <p:cNvPr id="9" name="Paralelkenar 8">
            <a:extLst>
              <a:ext uri="{FF2B5EF4-FFF2-40B4-BE49-F238E27FC236}">
                <a16:creationId xmlns:a16="http://schemas.microsoft.com/office/drawing/2014/main" id="{959E6E38-FE92-4885-A531-A3C0E281B1C1}"/>
              </a:ext>
            </a:extLst>
          </p:cNvPr>
          <p:cNvSpPr/>
          <p:nvPr/>
        </p:nvSpPr>
        <p:spPr>
          <a:xfrm>
            <a:off x="303363" y="904751"/>
            <a:ext cx="11585274" cy="1225278"/>
          </a:xfrm>
          <a:prstGeom prst="parallelogram">
            <a:avLst/>
          </a:prstGeom>
          <a:solidFill>
            <a:srgbClr val="EF6F1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How do</a:t>
            </a:r>
            <a:r>
              <a:rPr lang="tr-TR" b="1" dirty="0"/>
              <a:t> </a:t>
            </a:r>
            <a:r>
              <a:rPr lang="tr-TR" b="1" dirty="0" err="1"/>
              <a:t>we</a:t>
            </a:r>
            <a:r>
              <a:rPr lang="en-US" b="1" dirty="0"/>
              <a:t> go there?</a:t>
            </a:r>
            <a:r>
              <a:rPr lang="tr-TR" b="1" dirty="0"/>
              <a:t> </a:t>
            </a:r>
            <a:r>
              <a:rPr lang="tr-TR" dirty="0"/>
              <a:t>(Oraya nasıl gideriz?)</a:t>
            </a:r>
            <a:endParaRPr lang="en-US" b="1" dirty="0"/>
          </a:p>
          <a:p>
            <a:pPr algn="ctr">
              <a:defRPr/>
            </a:pPr>
            <a:r>
              <a:rPr lang="en-US" b="1" dirty="0"/>
              <a:t>How do we reach there?</a:t>
            </a:r>
            <a:r>
              <a:rPr lang="tr-TR" b="1" dirty="0"/>
              <a:t> </a:t>
            </a:r>
            <a:r>
              <a:rPr lang="tr-TR" dirty="0"/>
              <a:t>(Oraya nasıl ulaşırız?)</a:t>
            </a:r>
            <a:endParaRPr lang="tr-TR" b="1" dirty="0"/>
          </a:p>
          <a:p>
            <a:pPr algn="ctr">
              <a:defRPr/>
            </a:pPr>
            <a:r>
              <a:rPr lang="tr-TR" b="1" dirty="0"/>
              <a:t>How can </a:t>
            </a:r>
            <a:r>
              <a:rPr lang="tr-TR" b="1" dirty="0" err="1"/>
              <a:t>we</a:t>
            </a:r>
            <a:r>
              <a:rPr lang="tr-TR" b="1" dirty="0"/>
              <a:t> </a:t>
            </a:r>
            <a:r>
              <a:rPr lang="tr-TR" b="1" dirty="0" err="1"/>
              <a:t>get</a:t>
            </a:r>
            <a:r>
              <a:rPr lang="tr-TR" b="1" dirty="0"/>
              <a:t> </a:t>
            </a:r>
            <a:r>
              <a:rPr lang="tr-TR" b="1" dirty="0" err="1"/>
              <a:t>there</a:t>
            </a:r>
            <a:r>
              <a:rPr lang="tr-TR" b="1" dirty="0"/>
              <a:t>? </a:t>
            </a:r>
            <a:r>
              <a:rPr lang="tr-TR" dirty="0"/>
              <a:t>(Oraya nasıl ulaşabiliriz?)</a:t>
            </a:r>
            <a:endParaRPr lang="tr-TR" b="1" dirty="0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AB854B0F-B45D-4113-BEF9-A640D102473F}"/>
              </a:ext>
            </a:extLst>
          </p:cNvPr>
          <p:cNvSpPr/>
          <p:nvPr/>
        </p:nvSpPr>
        <p:spPr>
          <a:xfrm>
            <a:off x="1085631" y="2274864"/>
            <a:ext cx="2610069" cy="5745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Train</a:t>
            </a:r>
            <a:endParaRPr lang="en-US" dirty="0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F57919A8-20B0-462C-ADD1-8D96800FB5E9}"/>
              </a:ext>
            </a:extLst>
          </p:cNvPr>
          <p:cNvSpPr/>
          <p:nvPr/>
        </p:nvSpPr>
        <p:spPr>
          <a:xfrm>
            <a:off x="4676556" y="2274864"/>
            <a:ext cx="2610069" cy="5745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err="1"/>
              <a:t>Tram</a:t>
            </a:r>
            <a:endParaRPr lang="en-US" dirty="0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4E5827C8-505B-4209-A3B9-36E3D0D90553}"/>
              </a:ext>
            </a:extLst>
          </p:cNvPr>
          <p:cNvSpPr/>
          <p:nvPr/>
        </p:nvSpPr>
        <p:spPr>
          <a:xfrm>
            <a:off x="8267481" y="2274864"/>
            <a:ext cx="2610069" cy="5745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err="1"/>
              <a:t>Bus</a:t>
            </a:r>
            <a:endParaRPr lang="en-US" dirty="0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017D5101-629D-4EBE-BA78-20E71CB18B65}"/>
              </a:ext>
            </a:extLst>
          </p:cNvPr>
          <p:cNvSpPr/>
          <p:nvPr/>
        </p:nvSpPr>
        <p:spPr>
          <a:xfrm>
            <a:off x="1085630" y="3722664"/>
            <a:ext cx="2610069" cy="5745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Car</a:t>
            </a:r>
            <a:endParaRPr lang="en-US" dirty="0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44D2EAB8-E12E-4E83-9BA9-295ED3F1CFB3}"/>
              </a:ext>
            </a:extLst>
          </p:cNvPr>
          <p:cNvSpPr/>
          <p:nvPr/>
        </p:nvSpPr>
        <p:spPr>
          <a:xfrm>
            <a:off x="4676555" y="3722664"/>
            <a:ext cx="2610069" cy="5745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err="1"/>
              <a:t>Plane</a:t>
            </a:r>
            <a:endParaRPr lang="en-US" dirty="0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1359B983-CE74-4F87-8D6D-11FE3FCCB972}"/>
              </a:ext>
            </a:extLst>
          </p:cNvPr>
          <p:cNvSpPr/>
          <p:nvPr/>
        </p:nvSpPr>
        <p:spPr>
          <a:xfrm>
            <a:off x="8267480" y="3722664"/>
            <a:ext cx="2610069" cy="5745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err="1"/>
              <a:t>Boat</a:t>
            </a:r>
            <a:r>
              <a:rPr lang="tr-TR" dirty="0"/>
              <a:t> / </a:t>
            </a:r>
            <a:r>
              <a:rPr lang="tr-TR" dirty="0" err="1"/>
              <a:t>Ship</a:t>
            </a:r>
            <a:endParaRPr lang="en-US" dirty="0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BA37536E-7D24-48BE-A149-AD7002A94818}"/>
              </a:ext>
            </a:extLst>
          </p:cNvPr>
          <p:cNvSpPr/>
          <p:nvPr/>
        </p:nvSpPr>
        <p:spPr>
          <a:xfrm>
            <a:off x="1085630" y="2849384"/>
            <a:ext cx="2610069" cy="5745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Tren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5DC1949E-BA5D-408C-A0ED-40A55D5238C6}"/>
              </a:ext>
            </a:extLst>
          </p:cNvPr>
          <p:cNvSpPr/>
          <p:nvPr/>
        </p:nvSpPr>
        <p:spPr>
          <a:xfrm>
            <a:off x="4676555" y="2849384"/>
            <a:ext cx="2610069" cy="5745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Tramvay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1DA492AC-3E6A-4114-A6B6-B71B768EF744}"/>
              </a:ext>
            </a:extLst>
          </p:cNvPr>
          <p:cNvSpPr/>
          <p:nvPr/>
        </p:nvSpPr>
        <p:spPr>
          <a:xfrm>
            <a:off x="8267480" y="2849384"/>
            <a:ext cx="2610069" cy="5745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Otobüs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3B941FA5-59C3-44EC-8040-BC1F463893A5}"/>
              </a:ext>
            </a:extLst>
          </p:cNvPr>
          <p:cNvSpPr/>
          <p:nvPr/>
        </p:nvSpPr>
        <p:spPr>
          <a:xfrm>
            <a:off x="1085629" y="4297184"/>
            <a:ext cx="2610069" cy="5745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Araba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BF88B5A0-F7B8-4010-874F-E26987C1B7D5}"/>
              </a:ext>
            </a:extLst>
          </p:cNvPr>
          <p:cNvSpPr/>
          <p:nvPr/>
        </p:nvSpPr>
        <p:spPr>
          <a:xfrm>
            <a:off x="4676555" y="4297184"/>
            <a:ext cx="2610069" cy="5745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Uçak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5847E0F2-4FB2-4181-AAF1-300EBD0E804F}"/>
              </a:ext>
            </a:extLst>
          </p:cNvPr>
          <p:cNvSpPr/>
          <p:nvPr/>
        </p:nvSpPr>
        <p:spPr>
          <a:xfrm>
            <a:off x="8267479" y="4297184"/>
            <a:ext cx="2610069" cy="5745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err="1">
                <a:solidFill>
                  <a:srgbClr val="FFC000"/>
                </a:solidFill>
              </a:rPr>
              <a:t>Teknek</a:t>
            </a:r>
            <a:r>
              <a:rPr lang="tr-TR" dirty="0">
                <a:solidFill>
                  <a:srgbClr val="FFC000"/>
                </a:solidFill>
              </a:rPr>
              <a:t> / </a:t>
            </a:r>
            <a:r>
              <a:rPr lang="tr-TR" dirty="0" err="1">
                <a:solidFill>
                  <a:srgbClr val="FFC000"/>
                </a:solidFill>
              </a:rPr>
              <a:t>Ship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2E769A53-5718-4E25-931B-727ABFA34544}"/>
              </a:ext>
            </a:extLst>
          </p:cNvPr>
          <p:cNvSpPr txBox="1"/>
          <p:nvPr/>
        </p:nvSpPr>
        <p:spPr>
          <a:xfrm>
            <a:off x="303363" y="5360226"/>
            <a:ext cx="1106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Ex</a:t>
            </a:r>
            <a:r>
              <a:rPr lang="tr-TR" sz="2400" dirty="0"/>
              <a:t>. </a:t>
            </a:r>
            <a:r>
              <a:rPr lang="tr-TR" sz="2400" dirty="0" err="1"/>
              <a:t>You</a:t>
            </a:r>
            <a:r>
              <a:rPr lang="tr-TR" sz="2400" dirty="0"/>
              <a:t> can </a:t>
            </a:r>
            <a:r>
              <a:rPr lang="tr-TR" sz="2400" dirty="0" err="1"/>
              <a:t>go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Olympos </a:t>
            </a:r>
            <a:r>
              <a:rPr lang="tr-TR" sz="2400" b="1" dirty="0" err="1"/>
              <a:t>by</a:t>
            </a:r>
            <a:r>
              <a:rPr lang="tr-TR" sz="2400" b="1" dirty="0"/>
              <a:t> car</a:t>
            </a:r>
            <a:r>
              <a:rPr lang="tr-TR" sz="2400" dirty="0"/>
              <a:t>. (</a:t>
            </a:r>
            <a:r>
              <a:rPr lang="tr-TR" sz="2400" dirty="0" err="1"/>
              <a:t>Olimpos’a</a:t>
            </a:r>
            <a:r>
              <a:rPr lang="tr-TR" sz="2400" dirty="0"/>
              <a:t> araba ile gidebilirsin.)</a:t>
            </a:r>
          </a:p>
        </p:txBody>
      </p:sp>
      <p:sp>
        <p:nvSpPr>
          <p:cNvPr id="23" name="Düzlem 22">
            <a:extLst>
              <a:ext uri="{FF2B5EF4-FFF2-40B4-BE49-F238E27FC236}">
                <a16:creationId xmlns:a16="http://schemas.microsoft.com/office/drawing/2014/main" id="{2CA5FC19-95F2-41C6-8E7A-A8D66258DD8E}"/>
              </a:ext>
            </a:extLst>
          </p:cNvPr>
          <p:cNvSpPr/>
          <p:nvPr/>
        </p:nvSpPr>
        <p:spPr>
          <a:xfrm rot="981195">
            <a:off x="10073458" y="120457"/>
            <a:ext cx="2291224" cy="1104154"/>
          </a:xfrm>
          <a:prstGeom prst="plaque">
            <a:avLst>
              <a:gd name="adj" fmla="val 2886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>
                <a:solidFill>
                  <a:schemeClr val="tx1"/>
                </a:solidFill>
              </a:rPr>
              <a:t>Reach:</a:t>
            </a:r>
            <a:endParaRPr lang="en-US" sz="24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 </a:t>
            </a:r>
            <a:r>
              <a:rPr lang="tr-TR" sz="2400" dirty="0"/>
              <a:t>Ulaşmak</a:t>
            </a:r>
            <a:endParaRPr lang="en-US" sz="2400" dirty="0"/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E8FD23B1-9E42-46E2-AB83-945CF28589DE}"/>
              </a:ext>
            </a:extLst>
          </p:cNvPr>
          <p:cNvSpPr txBox="1"/>
          <p:nvPr/>
        </p:nvSpPr>
        <p:spPr>
          <a:xfrm>
            <a:off x="303363" y="5953249"/>
            <a:ext cx="1106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Ex</a:t>
            </a:r>
            <a:r>
              <a:rPr lang="tr-TR" sz="2400" dirty="0"/>
              <a:t>. </a:t>
            </a:r>
            <a:r>
              <a:rPr lang="tr-TR" sz="2400" dirty="0" err="1"/>
              <a:t>You</a:t>
            </a:r>
            <a:r>
              <a:rPr lang="tr-TR" sz="2400" dirty="0"/>
              <a:t> can </a:t>
            </a:r>
            <a:r>
              <a:rPr lang="tr-TR" sz="2400" dirty="0" err="1"/>
              <a:t>reach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Island </a:t>
            </a:r>
            <a:r>
              <a:rPr lang="tr-TR" sz="2400" b="1" dirty="0" err="1"/>
              <a:t>by</a:t>
            </a:r>
            <a:r>
              <a:rPr lang="tr-TR" sz="2400" b="1" dirty="0"/>
              <a:t> </a:t>
            </a:r>
            <a:r>
              <a:rPr lang="tr-TR" sz="2400" b="1" dirty="0" err="1"/>
              <a:t>Boat</a:t>
            </a:r>
            <a:r>
              <a:rPr lang="tr-TR" sz="2400" dirty="0"/>
              <a:t>. (Adaya tekne ile ulaşabilirsin.)</a:t>
            </a:r>
          </a:p>
        </p:txBody>
      </p:sp>
    </p:spTree>
    <p:extLst>
      <p:ext uri="{BB962C8B-B14F-4D97-AF65-F5344CB8AC3E}">
        <p14:creationId xmlns:p14="http://schemas.microsoft.com/office/powerpoint/2010/main" val="229206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kenar 7">
            <a:extLst>
              <a:ext uri="{FF2B5EF4-FFF2-40B4-BE49-F238E27FC236}">
                <a16:creationId xmlns:a16="http://schemas.microsoft.com/office/drawing/2014/main" id="{3FBB15FD-C62A-4775-8441-6C2106E12A60}"/>
              </a:ext>
            </a:extLst>
          </p:cNvPr>
          <p:cNvSpPr/>
          <p:nvPr/>
        </p:nvSpPr>
        <p:spPr>
          <a:xfrm>
            <a:off x="303363" y="904751"/>
            <a:ext cx="11585274" cy="1225278"/>
          </a:xfrm>
          <a:prstGeom prst="parallelogram">
            <a:avLst/>
          </a:prstGeom>
          <a:solidFill>
            <a:srgbClr val="EF6F1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/>
              <a:t>Where can we buy some souvenirs?</a:t>
            </a:r>
            <a:r>
              <a:rPr lang="tr-TR" b="1" dirty="0"/>
              <a:t> </a:t>
            </a:r>
            <a:r>
              <a:rPr lang="tr-TR" dirty="0"/>
              <a:t>(Nereden hediyelik eşya satın alabiliriz?)</a:t>
            </a:r>
            <a:endParaRPr lang="en-US" b="1" dirty="0"/>
          </a:p>
          <a:p>
            <a:pPr algn="ctr">
              <a:defRPr/>
            </a:pPr>
            <a:r>
              <a:rPr lang="en-US" sz="1800" dirty="0"/>
              <a:t>What can we buy as a present?</a:t>
            </a:r>
            <a:r>
              <a:rPr lang="tr-TR" sz="1800" dirty="0"/>
              <a:t> </a:t>
            </a:r>
            <a:r>
              <a:rPr lang="tr-TR" dirty="0"/>
              <a:t>(Hediye olarak ne satın alabiliriz?)</a:t>
            </a:r>
            <a:endParaRPr lang="tr-TR" b="1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7BBE2FF-8FD4-4A71-8D38-C8B0F689DAF8}"/>
              </a:ext>
            </a:extLst>
          </p:cNvPr>
          <p:cNvSpPr txBox="1"/>
          <p:nvPr/>
        </p:nvSpPr>
        <p:spPr>
          <a:xfrm>
            <a:off x="1419225" y="-104775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Shopping</a:t>
            </a:r>
            <a:endParaRPr lang="tr-TR" sz="1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E77DAD8-C56F-40A9-8E86-E179E166CB46}"/>
              </a:ext>
            </a:extLst>
          </p:cNvPr>
          <p:cNvSpPr txBox="1"/>
          <p:nvPr/>
        </p:nvSpPr>
        <p:spPr>
          <a:xfrm>
            <a:off x="1419225" y="464611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(Alışveriş)</a:t>
            </a:r>
            <a:endParaRPr lang="tr-TR" sz="700" b="1" dirty="0"/>
          </a:p>
        </p:txBody>
      </p:sp>
      <p:pic>
        <p:nvPicPr>
          <p:cNvPr id="6" name="Picture 2" descr="yatak kaçış sınır shopping bag png - missionariesoffatima.org">
            <a:extLst>
              <a:ext uri="{FF2B5EF4-FFF2-40B4-BE49-F238E27FC236}">
                <a16:creationId xmlns:a16="http://schemas.microsoft.com/office/drawing/2014/main" id="{B12E203D-482D-492D-AC1E-1E12B9993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636" y="91834"/>
            <a:ext cx="559315" cy="67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üzlem 6">
            <a:extLst>
              <a:ext uri="{FF2B5EF4-FFF2-40B4-BE49-F238E27FC236}">
                <a16:creationId xmlns:a16="http://schemas.microsoft.com/office/drawing/2014/main" id="{E7C79AC8-C962-4C5B-9330-2D02B0C089F3}"/>
              </a:ext>
            </a:extLst>
          </p:cNvPr>
          <p:cNvSpPr/>
          <p:nvPr/>
        </p:nvSpPr>
        <p:spPr>
          <a:xfrm rot="981195">
            <a:off x="10025225" y="14013"/>
            <a:ext cx="2382505" cy="1104154"/>
          </a:xfrm>
          <a:prstGeom prst="plaque">
            <a:avLst>
              <a:gd name="adj" fmla="val 2886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>
                <a:solidFill>
                  <a:schemeClr val="tx1"/>
                </a:solidFill>
              </a:rPr>
              <a:t>Buy:</a:t>
            </a:r>
            <a:endParaRPr lang="en-US" sz="24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 </a:t>
            </a:r>
            <a:r>
              <a:rPr lang="tr-TR" sz="2400" dirty="0"/>
              <a:t>Satın Almak</a:t>
            </a:r>
            <a:endParaRPr lang="en-US" sz="2400" dirty="0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74425831-5FFA-4E74-B0CA-E4CA80672A92}"/>
              </a:ext>
            </a:extLst>
          </p:cNvPr>
          <p:cNvSpPr/>
          <p:nvPr/>
        </p:nvSpPr>
        <p:spPr>
          <a:xfrm>
            <a:off x="533180" y="2338367"/>
            <a:ext cx="2610069" cy="5745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err="1"/>
              <a:t>Souvenirs</a:t>
            </a:r>
            <a:endParaRPr lang="en-US" dirty="0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9CA5A9A1-DFE3-45A0-A3C8-D58BD08917D4}"/>
              </a:ext>
            </a:extLst>
          </p:cNvPr>
          <p:cNvSpPr/>
          <p:nvPr/>
        </p:nvSpPr>
        <p:spPr>
          <a:xfrm>
            <a:off x="3380935" y="2347791"/>
            <a:ext cx="2610069" cy="5745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err="1"/>
              <a:t>Gift</a:t>
            </a:r>
            <a:endParaRPr lang="en-US" dirty="0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92D03BBD-FAEA-4FEE-829A-E7DD4E2E6407}"/>
              </a:ext>
            </a:extLst>
          </p:cNvPr>
          <p:cNvSpPr/>
          <p:nvPr/>
        </p:nvSpPr>
        <p:spPr>
          <a:xfrm>
            <a:off x="6228689" y="2347791"/>
            <a:ext cx="2610069" cy="5745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err="1"/>
              <a:t>Present</a:t>
            </a:r>
            <a:endParaRPr lang="en-US" dirty="0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87D45130-84AA-44BB-ADDF-1D99012D3A94}"/>
              </a:ext>
            </a:extLst>
          </p:cNvPr>
          <p:cNvSpPr/>
          <p:nvPr/>
        </p:nvSpPr>
        <p:spPr>
          <a:xfrm>
            <a:off x="9076443" y="2334332"/>
            <a:ext cx="2610069" cy="5745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err="1"/>
              <a:t>Bazaar</a:t>
            </a:r>
            <a:endParaRPr lang="en-US" dirty="0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D1FB0AC5-E2AE-4777-873C-12B9059FA722}"/>
              </a:ext>
            </a:extLst>
          </p:cNvPr>
          <p:cNvSpPr/>
          <p:nvPr/>
        </p:nvSpPr>
        <p:spPr>
          <a:xfrm>
            <a:off x="533178" y="2924387"/>
            <a:ext cx="2610069" cy="5745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Hediyelik Eşya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48FE3446-525E-4274-9B03-1648C78C6A28}"/>
              </a:ext>
            </a:extLst>
          </p:cNvPr>
          <p:cNvSpPr/>
          <p:nvPr/>
        </p:nvSpPr>
        <p:spPr>
          <a:xfrm>
            <a:off x="3380933" y="2933811"/>
            <a:ext cx="2610069" cy="5745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Hediye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38EF3EF0-7E1D-424C-8AA0-D1077E079B46}"/>
              </a:ext>
            </a:extLst>
          </p:cNvPr>
          <p:cNvSpPr/>
          <p:nvPr/>
        </p:nvSpPr>
        <p:spPr>
          <a:xfrm>
            <a:off x="6228688" y="2933811"/>
            <a:ext cx="2610069" cy="5745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Hediye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3C6D2686-E182-4791-B13E-EC071C55129C}"/>
              </a:ext>
            </a:extLst>
          </p:cNvPr>
          <p:cNvSpPr/>
          <p:nvPr/>
        </p:nvSpPr>
        <p:spPr>
          <a:xfrm>
            <a:off x="9076442" y="2920352"/>
            <a:ext cx="2610069" cy="5745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Pazar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F1E0BF6D-33B6-4A3B-99A2-452AD8B11206}"/>
              </a:ext>
            </a:extLst>
          </p:cNvPr>
          <p:cNvSpPr txBox="1"/>
          <p:nvPr/>
        </p:nvSpPr>
        <p:spPr>
          <a:xfrm>
            <a:off x="617024" y="4592915"/>
            <a:ext cx="110694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Ex</a:t>
            </a:r>
            <a:r>
              <a:rPr lang="tr-TR" sz="2400" dirty="0"/>
              <a:t>. </a:t>
            </a:r>
          </a:p>
          <a:p>
            <a:r>
              <a:rPr lang="tr-TR" sz="2400" b="1" dirty="0"/>
              <a:t>A: </a:t>
            </a:r>
            <a:r>
              <a:rPr lang="tr-TR" sz="2400" dirty="0" err="1"/>
              <a:t>What</a:t>
            </a:r>
            <a:r>
              <a:rPr lang="tr-TR" sz="2400" dirty="0"/>
              <a:t> </a:t>
            </a:r>
            <a:r>
              <a:rPr lang="tr-TR" sz="2400" dirty="0" err="1"/>
              <a:t>did</a:t>
            </a:r>
            <a:r>
              <a:rPr lang="tr-TR" sz="2400" dirty="0"/>
              <a:t> </a:t>
            </a:r>
            <a:r>
              <a:rPr lang="tr-TR" sz="2400" dirty="0" err="1"/>
              <a:t>you</a:t>
            </a:r>
            <a:r>
              <a:rPr lang="tr-TR" sz="2400" dirty="0"/>
              <a:t> buy </a:t>
            </a:r>
            <a:r>
              <a:rPr lang="tr-TR" sz="2400" dirty="0" err="1"/>
              <a:t>for</a:t>
            </a:r>
            <a:r>
              <a:rPr lang="tr-TR" sz="2400" dirty="0"/>
              <a:t> me? (Benim için ne satın aldın?)</a:t>
            </a:r>
          </a:p>
          <a:p>
            <a:r>
              <a:rPr lang="tr-TR" sz="2400" b="1" dirty="0"/>
              <a:t>B: </a:t>
            </a:r>
            <a:r>
              <a:rPr lang="tr-TR" sz="2400" dirty="0"/>
              <a:t>I </a:t>
            </a:r>
            <a:r>
              <a:rPr lang="tr-TR" sz="2400" dirty="0" err="1"/>
              <a:t>bought</a:t>
            </a:r>
            <a:r>
              <a:rPr lang="tr-TR" sz="2400" dirty="0"/>
              <a:t> </a:t>
            </a:r>
            <a:r>
              <a:rPr lang="tr-TR" sz="2400" dirty="0" err="1"/>
              <a:t>some</a:t>
            </a:r>
            <a:r>
              <a:rPr lang="tr-TR" sz="2400" dirty="0"/>
              <a:t> </a:t>
            </a:r>
            <a:r>
              <a:rPr lang="tr-TR" sz="2400" b="1" dirty="0" err="1"/>
              <a:t>souvenirs</a:t>
            </a:r>
            <a:r>
              <a:rPr lang="tr-TR" sz="2400" dirty="0"/>
              <a:t> </a:t>
            </a:r>
            <a:r>
              <a:rPr lang="tr-TR" sz="2400" dirty="0" err="1"/>
              <a:t>for</a:t>
            </a:r>
            <a:r>
              <a:rPr lang="tr-TR" sz="2400" dirty="0"/>
              <a:t> </a:t>
            </a:r>
            <a:r>
              <a:rPr lang="tr-TR" sz="2400" dirty="0" err="1"/>
              <a:t>you</a:t>
            </a:r>
            <a:r>
              <a:rPr lang="tr-TR" sz="2400" dirty="0"/>
              <a:t>. (Senin için bazı hediyelik eşyalar satın aldım.) </a:t>
            </a:r>
          </a:p>
        </p:txBody>
      </p:sp>
    </p:spTree>
    <p:extLst>
      <p:ext uri="{BB962C8B-B14F-4D97-AF65-F5344CB8AC3E}">
        <p14:creationId xmlns:p14="http://schemas.microsoft.com/office/powerpoint/2010/main" val="155747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elkenar 3">
            <a:extLst>
              <a:ext uri="{FF2B5EF4-FFF2-40B4-BE49-F238E27FC236}">
                <a16:creationId xmlns:a16="http://schemas.microsoft.com/office/drawing/2014/main" id="{E927C9FF-FED3-4669-AC5C-638778955CD6}"/>
              </a:ext>
            </a:extLst>
          </p:cNvPr>
          <p:cNvSpPr/>
          <p:nvPr/>
        </p:nvSpPr>
        <p:spPr>
          <a:xfrm>
            <a:off x="303363" y="904751"/>
            <a:ext cx="11585274" cy="1225278"/>
          </a:xfrm>
          <a:prstGeom prst="parallelogram">
            <a:avLst/>
          </a:prstGeom>
          <a:solidFill>
            <a:srgbClr val="EF6F1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b="1" dirty="0"/>
              <a:t>What is the population of </a:t>
            </a:r>
            <a:r>
              <a:rPr lang="tr-TR" sz="1800" b="1" dirty="0"/>
              <a:t>……</a:t>
            </a:r>
            <a:r>
              <a:rPr lang="en-US" sz="1800" b="1" dirty="0"/>
              <a:t>…?</a:t>
            </a:r>
            <a:r>
              <a:rPr lang="tr-TR" b="1" dirty="0"/>
              <a:t> </a:t>
            </a:r>
            <a:r>
              <a:rPr lang="tr-TR" dirty="0"/>
              <a:t>(…………..’</a:t>
            </a:r>
            <a:r>
              <a:rPr lang="tr-TR" dirty="0" err="1"/>
              <a:t>nın</a:t>
            </a:r>
            <a:r>
              <a:rPr lang="tr-TR" dirty="0"/>
              <a:t> nüfusu kaçtır?)</a:t>
            </a:r>
            <a:endParaRPr lang="en-US" b="1" dirty="0"/>
          </a:p>
          <a:p>
            <a:pPr algn="ctr">
              <a:defRPr/>
            </a:pPr>
            <a:r>
              <a:rPr lang="en-US" sz="1800" b="1" dirty="0"/>
              <a:t>How many people live in …</a:t>
            </a:r>
            <a:r>
              <a:rPr lang="tr-TR" sz="1800" b="1" dirty="0"/>
              <a:t>……</a:t>
            </a:r>
            <a:r>
              <a:rPr lang="en-US" sz="1800" b="1" dirty="0"/>
              <a:t>?</a:t>
            </a:r>
            <a:r>
              <a:rPr lang="tr-TR" sz="1800" b="1" dirty="0"/>
              <a:t> </a:t>
            </a:r>
            <a:r>
              <a:rPr lang="tr-TR" dirty="0"/>
              <a:t>(……………’da kaç insan yaşamaktadır?)</a:t>
            </a:r>
            <a:endParaRPr lang="tr-TR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9EA0EB3-0A98-404B-A706-22E0A112653E}"/>
              </a:ext>
            </a:extLst>
          </p:cNvPr>
          <p:cNvSpPr txBox="1"/>
          <p:nvPr/>
        </p:nvSpPr>
        <p:spPr>
          <a:xfrm>
            <a:off x="1419225" y="-104775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Population</a:t>
            </a:r>
            <a:endParaRPr lang="tr-TR" sz="12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1820B1D-7AB7-4A40-9CB3-66B3AEEB09A3}"/>
              </a:ext>
            </a:extLst>
          </p:cNvPr>
          <p:cNvSpPr txBox="1"/>
          <p:nvPr/>
        </p:nvSpPr>
        <p:spPr>
          <a:xfrm>
            <a:off x="1419225" y="464611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(Nüfus)</a:t>
            </a:r>
            <a:endParaRPr lang="tr-TR" sz="700" b="1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E2EFAED8-C4D8-4C59-9C63-E2D478B68F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84" b="27222"/>
          <a:stretch/>
        </p:blipFill>
        <p:spPr>
          <a:xfrm>
            <a:off x="3206750" y="114175"/>
            <a:ext cx="1518878" cy="790576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1848CCC9-40FD-4C91-A156-F873AFED3651}"/>
              </a:ext>
            </a:extLst>
          </p:cNvPr>
          <p:cNvSpPr txBox="1"/>
          <p:nvPr/>
        </p:nvSpPr>
        <p:spPr>
          <a:xfrm>
            <a:off x="446238" y="2967335"/>
            <a:ext cx="1106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Ex</a:t>
            </a:r>
            <a:r>
              <a:rPr lang="tr-TR" sz="2400" dirty="0"/>
              <a:t>. </a:t>
            </a:r>
            <a:r>
              <a:rPr lang="tr-TR" sz="2400" b="1" dirty="0"/>
              <a:t>18 </a:t>
            </a:r>
            <a:r>
              <a:rPr lang="tr-TR" sz="2400" b="1" dirty="0" err="1"/>
              <a:t>Million</a:t>
            </a:r>
            <a:r>
              <a:rPr lang="tr-TR" sz="2400" b="1" dirty="0"/>
              <a:t> </a:t>
            </a:r>
            <a:r>
              <a:rPr lang="tr-TR" sz="2400" dirty="0" err="1"/>
              <a:t>people</a:t>
            </a:r>
            <a:r>
              <a:rPr lang="tr-TR" sz="2400" dirty="0"/>
              <a:t> </a:t>
            </a:r>
            <a:r>
              <a:rPr lang="tr-TR" sz="2400" dirty="0" err="1"/>
              <a:t>live</a:t>
            </a:r>
            <a:r>
              <a:rPr lang="tr-TR" sz="2400" dirty="0"/>
              <a:t> in </a:t>
            </a:r>
            <a:r>
              <a:rPr lang="tr-TR" sz="2400" dirty="0" err="1"/>
              <a:t>Istanbul</a:t>
            </a:r>
            <a:r>
              <a:rPr lang="tr-TR" sz="2400" dirty="0"/>
              <a:t>. (</a:t>
            </a:r>
            <a:r>
              <a:rPr lang="tr-TR" sz="2400" dirty="0" err="1"/>
              <a:t>Istanbul’da</a:t>
            </a:r>
            <a:r>
              <a:rPr lang="tr-TR" sz="2400" dirty="0"/>
              <a:t> 18 milyon insan yaşamaktadır.)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605B1EF1-E952-49A5-8C31-3CB3B092A012}"/>
              </a:ext>
            </a:extLst>
          </p:cNvPr>
          <p:cNvSpPr txBox="1"/>
          <p:nvPr/>
        </p:nvSpPr>
        <p:spPr>
          <a:xfrm>
            <a:off x="446238" y="3560358"/>
            <a:ext cx="1106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Ex</a:t>
            </a:r>
            <a:r>
              <a:rPr lang="tr-TR" sz="2400" dirty="0"/>
              <a:t>.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population</a:t>
            </a:r>
            <a:r>
              <a:rPr lang="tr-TR" sz="2400" dirty="0"/>
              <a:t> of </a:t>
            </a:r>
            <a:r>
              <a:rPr lang="tr-TR" sz="2400" dirty="0" err="1"/>
              <a:t>China</a:t>
            </a:r>
            <a:r>
              <a:rPr lang="tr-TR" sz="2400" dirty="0"/>
              <a:t> is </a:t>
            </a:r>
            <a:r>
              <a:rPr lang="tr-TR" sz="2400" b="1" dirty="0"/>
              <a:t>1,4 </a:t>
            </a:r>
            <a:r>
              <a:rPr lang="tr-TR" sz="2400" b="1" dirty="0" err="1"/>
              <a:t>Billion</a:t>
            </a:r>
            <a:r>
              <a:rPr lang="tr-TR" sz="2400" b="1" dirty="0"/>
              <a:t>. </a:t>
            </a:r>
            <a:r>
              <a:rPr lang="tr-TR" sz="2400" dirty="0"/>
              <a:t>(Çin’in nüfusu </a:t>
            </a:r>
            <a:r>
              <a:rPr lang="tr-TR" sz="2400" b="1" dirty="0"/>
              <a:t>1,4 milyardır</a:t>
            </a:r>
            <a:r>
              <a:rPr lang="tr-TR" sz="2400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60677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370F749D-4419-4425-B6AC-CFC62286B4F8}"/>
              </a:ext>
            </a:extLst>
          </p:cNvPr>
          <p:cNvSpPr txBox="1"/>
          <p:nvPr/>
        </p:nvSpPr>
        <p:spPr>
          <a:xfrm>
            <a:off x="1190625" y="0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Other</a:t>
            </a:r>
            <a:r>
              <a:rPr lang="tr-TR" sz="4400" b="1" dirty="0"/>
              <a:t> </a:t>
            </a:r>
            <a:r>
              <a:rPr lang="tr-TR" sz="4400" b="1" dirty="0" err="1"/>
              <a:t>Important</a:t>
            </a:r>
            <a:r>
              <a:rPr lang="tr-TR" sz="4400" b="1" dirty="0"/>
              <a:t> </a:t>
            </a:r>
            <a:r>
              <a:rPr lang="tr-TR" sz="4400" b="1" dirty="0" err="1"/>
              <a:t>Words</a:t>
            </a:r>
            <a:endParaRPr lang="tr-TR" sz="1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85AE6A3-1F99-4167-ABF7-9C195A5BA650}"/>
              </a:ext>
            </a:extLst>
          </p:cNvPr>
          <p:cNvSpPr txBox="1"/>
          <p:nvPr/>
        </p:nvSpPr>
        <p:spPr>
          <a:xfrm>
            <a:off x="1419225" y="569386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(Diğer Önemli Kelimeler)</a:t>
            </a:r>
            <a:endParaRPr lang="tr-TR" sz="7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3D183BF-FEEE-42F2-BC3B-FDCA52747B79}"/>
              </a:ext>
            </a:extLst>
          </p:cNvPr>
          <p:cNvSpPr txBox="1"/>
          <p:nvPr/>
        </p:nvSpPr>
        <p:spPr>
          <a:xfrm>
            <a:off x="671575" y="1835667"/>
            <a:ext cx="535775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Fascinating</a:t>
            </a:r>
            <a:r>
              <a:rPr lang="tr-TR" sz="2400" b="1" dirty="0"/>
              <a:t>: </a:t>
            </a:r>
            <a:r>
              <a:rPr lang="tr-TR" sz="2400" dirty="0"/>
              <a:t>Etkileyici</a:t>
            </a:r>
          </a:p>
          <a:p>
            <a:r>
              <a:rPr lang="tr-TR" sz="2400" b="1" dirty="0" err="1"/>
              <a:t>Incredible</a:t>
            </a:r>
            <a:r>
              <a:rPr lang="tr-TR" sz="2400" b="1" dirty="0"/>
              <a:t>: </a:t>
            </a:r>
            <a:r>
              <a:rPr lang="tr-TR" sz="2400" dirty="0"/>
              <a:t>İnanılmaz</a:t>
            </a:r>
          </a:p>
          <a:p>
            <a:r>
              <a:rPr lang="tr-TR" sz="2400" b="1" dirty="0" err="1"/>
              <a:t>Magnificent</a:t>
            </a:r>
            <a:r>
              <a:rPr lang="tr-TR" sz="2400" b="1" dirty="0"/>
              <a:t>: </a:t>
            </a:r>
            <a:r>
              <a:rPr lang="tr-TR" sz="2400" dirty="0"/>
              <a:t>Muhteşem</a:t>
            </a:r>
          </a:p>
          <a:p>
            <a:r>
              <a:rPr lang="tr-TR" sz="2400" b="1" dirty="0" err="1"/>
              <a:t>Remarkable</a:t>
            </a:r>
            <a:r>
              <a:rPr lang="tr-TR" sz="2400" b="1" dirty="0"/>
              <a:t>: </a:t>
            </a:r>
            <a:r>
              <a:rPr lang="tr-TR" sz="2400" dirty="0"/>
              <a:t>Dikkat çekici</a:t>
            </a:r>
          </a:p>
          <a:p>
            <a:r>
              <a:rPr lang="tr-TR" sz="2400" b="1" dirty="0" err="1"/>
              <a:t>Exotic</a:t>
            </a:r>
            <a:r>
              <a:rPr lang="tr-TR" sz="2400" b="1" dirty="0"/>
              <a:t>: </a:t>
            </a:r>
            <a:r>
              <a:rPr lang="tr-TR" sz="2400" dirty="0"/>
              <a:t>Egzotik</a:t>
            </a:r>
          </a:p>
          <a:p>
            <a:r>
              <a:rPr lang="tr-TR" sz="2400" b="1" dirty="0"/>
              <a:t>Architecture: </a:t>
            </a:r>
            <a:r>
              <a:rPr lang="tr-TR" sz="2400" dirty="0"/>
              <a:t>Mimari</a:t>
            </a:r>
          </a:p>
          <a:p>
            <a:r>
              <a:rPr lang="tr-TR" sz="2400" b="1" dirty="0"/>
              <a:t>Ancient: </a:t>
            </a:r>
            <a:r>
              <a:rPr lang="tr-TR" sz="2400" dirty="0"/>
              <a:t>Antik</a:t>
            </a:r>
          </a:p>
          <a:p>
            <a:r>
              <a:rPr lang="tr-TR" sz="2400" b="1" dirty="0"/>
              <a:t>Vary: </a:t>
            </a:r>
            <a:r>
              <a:rPr lang="tr-TR" sz="2400" dirty="0"/>
              <a:t>Çeşitlilik Göstermek</a:t>
            </a:r>
          </a:p>
          <a:p>
            <a:r>
              <a:rPr lang="tr-TR" sz="2400" b="1" dirty="0" err="1"/>
              <a:t>Enormous</a:t>
            </a:r>
            <a:r>
              <a:rPr lang="tr-TR" sz="2400" b="1" dirty="0"/>
              <a:t>: </a:t>
            </a:r>
            <a:r>
              <a:rPr lang="tr-TR" sz="2400" dirty="0"/>
              <a:t>Devasa</a:t>
            </a:r>
          </a:p>
          <a:p>
            <a:r>
              <a:rPr lang="tr-TR" sz="2400" b="1" dirty="0"/>
              <a:t>Construction: </a:t>
            </a:r>
            <a:r>
              <a:rPr lang="tr-TR" sz="2400" dirty="0"/>
              <a:t>Yapı</a:t>
            </a:r>
          </a:p>
          <a:p>
            <a:r>
              <a:rPr lang="tr-TR" sz="2400" b="1" dirty="0" err="1"/>
              <a:t>Amphitheater</a:t>
            </a:r>
            <a:r>
              <a:rPr lang="tr-TR" sz="2400" b="1" dirty="0"/>
              <a:t>: </a:t>
            </a:r>
            <a:r>
              <a:rPr lang="tr-TR" sz="2400" dirty="0"/>
              <a:t>Amfi Tiyatro</a:t>
            </a:r>
          </a:p>
          <a:p>
            <a:endParaRPr lang="tr-TR" sz="2400" b="1" dirty="0"/>
          </a:p>
          <a:p>
            <a:endParaRPr lang="tr-TR" sz="24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39910086-DBCC-4C60-B3D5-BCA0F22793A2}"/>
              </a:ext>
            </a:extLst>
          </p:cNvPr>
          <p:cNvSpPr txBox="1"/>
          <p:nvPr/>
        </p:nvSpPr>
        <p:spPr>
          <a:xfrm>
            <a:off x="6334125" y="1835666"/>
            <a:ext cx="47053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Spectator</a:t>
            </a:r>
            <a:r>
              <a:rPr lang="tr-TR" sz="2400" b="1" dirty="0"/>
              <a:t>: </a:t>
            </a:r>
            <a:r>
              <a:rPr lang="tr-TR" sz="2400" dirty="0"/>
              <a:t>İzleyici</a:t>
            </a:r>
          </a:p>
          <a:p>
            <a:r>
              <a:rPr lang="tr-TR" sz="2400" b="1" dirty="0" err="1"/>
              <a:t>Contain</a:t>
            </a:r>
            <a:r>
              <a:rPr lang="tr-TR" sz="2400" b="1" dirty="0"/>
              <a:t>: </a:t>
            </a:r>
            <a:r>
              <a:rPr lang="tr-TR" sz="2400" dirty="0"/>
              <a:t>İçermek</a:t>
            </a:r>
          </a:p>
          <a:p>
            <a:r>
              <a:rPr lang="tr-TR" sz="2400" b="1" dirty="0" err="1"/>
              <a:t>Trade</a:t>
            </a:r>
            <a:r>
              <a:rPr lang="tr-TR" sz="2400" b="1" dirty="0"/>
              <a:t> </a:t>
            </a:r>
            <a:r>
              <a:rPr lang="tr-TR" sz="2400" b="1" dirty="0" err="1"/>
              <a:t>Route</a:t>
            </a:r>
            <a:r>
              <a:rPr lang="tr-TR" sz="2400" b="1" dirty="0"/>
              <a:t>: </a:t>
            </a:r>
            <a:r>
              <a:rPr lang="tr-TR" sz="2400" dirty="0"/>
              <a:t>Ticaret Yolu</a:t>
            </a:r>
          </a:p>
          <a:p>
            <a:r>
              <a:rPr lang="tr-TR" sz="2400" b="1" dirty="0" err="1"/>
              <a:t>Abandon</a:t>
            </a:r>
            <a:r>
              <a:rPr lang="tr-TR" sz="2400" b="1" dirty="0"/>
              <a:t>: </a:t>
            </a:r>
            <a:r>
              <a:rPr lang="tr-TR" sz="2400" dirty="0"/>
              <a:t>Terk etmek</a:t>
            </a:r>
          </a:p>
          <a:p>
            <a:r>
              <a:rPr lang="tr-TR" sz="2400" b="1" dirty="0" err="1"/>
              <a:t>Weigh</a:t>
            </a:r>
            <a:r>
              <a:rPr lang="tr-TR" sz="2400" b="1" dirty="0"/>
              <a:t>: </a:t>
            </a:r>
            <a:r>
              <a:rPr lang="tr-TR" sz="2400" dirty="0"/>
              <a:t>Ağırlığa gelmek</a:t>
            </a:r>
          </a:p>
          <a:p>
            <a:r>
              <a:rPr lang="tr-TR" sz="2400" b="1" dirty="0" err="1"/>
              <a:t>Emperor</a:t>
            </a:r>
            <a:r>
              <a:rPr lang="tr-TR" sz="2400" b="1" dirty="0"/>
              <a:t>: </a:t>
            </a:r>
            <a:r>
              <a:rPr lang="tr-TR" sz="2400" dirty="0"/>
              <a:t>İmparator</a:t>
            </a:r>
          </a:p>
          <a:p>
            <a:r>
              <a:rPr lang="tr-TR" sz="2400" b="1" dirty="0" err="1"/>
              <a:t>Conquer</a:t>
            </a:r>
            <a:r>
              <a:rPr lang="tr-TR" sz="2400" b="1" dirty="0"/>
              <a:t>: </a:t>
            </a:r>
            <a:r>
              <a:rPr lang="tr-TR" sz="2400" dirty="0"/>
              <a:t>Fethetmek</a:t>
            </a:r>
          </a:p>
          <a:p>
            <a:r>
              <a:rPr lang="tr-TR" sz="2400" b="1" dirty="0" err="1"/>
              <a:t>Build</a:t>
            </a:r>
            <a:r>
              <a:rPr lang="tr-TR" sz="2400" b="1" dirty="0"/>
              <a:t>: </a:t>
            </a:r>
            <a:r>
              <a:rPr lang="tr-TR" sz="2400" dirty="0"/>
              <a:t>İnşa etmek</a:t>
            </a:r>
          </a:p>
          <a:p>
            <a:r>
              <a:rPr lang="tr-TR" sz="2400" b="1" dirty="0" err="1"/>
              <a:t>Monastery</a:t>
            </a:r>
            <a:r>
              <a:rPr lang="tr-TR" sz="2400" b="1" dirty="0"/>
              <a:t>: </a:t>
            </a:r>
            <a:r>
              <a:rPr lang="tr-TR" sz="2400" dirty="0"/>
              <a:t>Manastır</a:t>
            </a:r>
          </a:p>
          <a:p>
            <a:r>
              <a:rPr lang="tr-TR" sz="2400" b="1" dirty="0" err="1"/>
              <a:t>Handcraft</a:t>
            </a:r>
            <a:r>
              <a:rPr lang="tr-TR" sz="2400" b="1" dirty="0"/>
              <a:t>: </a:t>
            </a:r>
            <a:r>
              <a:rPr lang="tr-TR" sz="2400" dirty="0"/>
              <a:t>El yapımı</a:t>
            </a:r>
          </a:p>
        </p:txBody>
      </p:sp>
    </p:spTree>
    <p:extLst>
      <p:ext uri="{BB962C8B-B14F-4D97-AF65-F5344CB8AC3E}">
        <p14:creationId xmlns:p14="http://schemas.microsoft.com/office/powerpoint/2010/main" val="17906742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892C6AF-F182-4784-94DA-F3841E4BA9A0}"/>
              </a:ext>
            </a:extLst>
          </p:cNvPr>
          <p:cNvSpPr txBox="1"/>
          <p:nvPr/>
        </p:nvSpPr>
        <p:spPr>
          <a:xfrm>
            <a:off x="1048290" y="0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Have</a:t>
            </a:r>
            <a:r>
              <a:rPr lang="tr-TR" sz="4400" b="1" dirty="0"/>
              <a:t> / Has + V3</a:t>
            </a:r>
            <a:endParaRPr lang="tr-TR" sz="1200" b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4152010-2277-4182-8C7D-D778CB9A928A}"/>
              </a:ext>
            </a:extLst>
          </p:cNvPr>
          <p:cNvSpPr txBox="1"/>
          <p:nvPr/>
        </p:nvSpPr>
        <p:spPr>
          <a:xfrm>
            <a:off x="195282" y="709749"/>
            <a:ext cx="9797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İngilizce’de</a:t>
            </a:r>
            <a:r>
              <a:rPr lang="tr-TR" dirty="0"/>
              <a:t> daha önce yaşadığımız tecrübelerden bahsederken veya başkalarının tecrübelerini sorarken «</a:t>
            </a:r>
            <a:r>
              <a:rPr lang="tr-TR" dirty="0" err="1"/>
              <a:t>Present</a:t>
            </a:r>
            <a:r>
              <a:rPr lang="tr-TR" dirty="0"/>
              <a:t> Perfect Tense» yani «</a:t>
            </a:r>
            <a:r>
              <a:rPr lang="tr-TR" dirty="0" err="1"/>
              <a:t>Have</a:t>
            </a:r>
            <a:r>
              <a:rPr lang="tr-TR" dirty="0"/>
              <a:t>/Has + V3» yapılarını kullanırız.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478E48F-E672-4309-B025-E796614BB2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" t="45283" r="4152" b="-1"/>
          <a:stretch/>
        </p:blipFill>
        <p:spPr>
          <a:xfrm>
            <a:off x="1048290" y="4389673"/>
            <a:ext cx="2004454" cy="2046802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0BE7E5BE-AB12-4979-A7D6-1297A84BB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95505" y="4106172"/>
            <a:ext cx="2613803" cy="2613803"/>
          </a:xfrm>
          <a:prstGeom prst="rect">
            <a:avLst/>
          </a:prstGeom>
        </p:spPr>
      </p:pic>
      <p:sp>
        <p:nvSpPr>
          <p:cNvPr id="8" name="Düşünce Balonu: Bulut 7">
            <a:extLst>
              <a:ext uri="{FF2B5EF4-FFF2-40B4-BE49-F238E27FC236}">
                <a16:creationId xmlns:a16="http://schemas.microsoft.com/office/drawing/2014/main" id="{0C77052A-F106-43B6-88B8-FF201069053D}"/>
              </a:ext>
            </a:extLst>
          </p:cNvPr>
          <p:cNvSpPr/>
          <p:nvPr/>
        </p:nvSpPr>
        <p:spPr>
          <a:xfrm>
            <a:off x="9283585" y="3282024"/>
            <a:ext cx="2467155" cy="1531515"/>
          </a:xfrm>
          <a:prstGeom prst="cloudCallout">
            <a:avLst>
              <a:gd name="adj1" fmla="val -38963"/>
              <a:gd name="adj2" fmla="val 5581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CA69CE4E-8C22-4BB3-9B43-ED8A0070C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621" y="3519668"/>
            <a:ext cx="2011857" cy="10562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D278FCFE-F2ED-4020-B77A-55AD41A624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4" t="14214" r="3959" b="14213"/>
          <a:stretch/>
        </p:blipFill>
        <p:spPr>
          <a:xfrm>
            <a:off x="11036232" y="3351303"/>
            <a:ext cx="845258" cy="769441"/>
          </a:xfrm>
          <a:prstGeom prst="rect">
            <a:avLst/>
          </a:prstGeom>
        </p:spPr>
      </p:pic>
      <p:sp>
        <p:nvSpPr>
          <p:cNvPr id="13" name="Konuşma Balonu: Köşeleri Yuvarlanmış Dikdörtgen 12">
            <a:extLst>
              <a:ext uri="{FF2B5EF4-FFF2-40B4-BE49-F238E27FC236}">
                <a16:creationId xmlns:a16="http://schemas.microsoft.com/office/drawing/2014/main" id="{5E052D42-AF76-4414-8D2A-7C74F2AD855A}"/>
              </a:ext>
            </a:extLst>
          </p:cNvPr>
          <p:cNvSpPr/>
          <p:nvPr/>
        </p:nvSpPr>
        <p:spPr>
          <a:xfrm>
            <a:off x="2831613" y="3445602"/>
            <a:ext cx="3921655" cy="854015"/>
          </a:xfrm>
          <a:prstGeom prst="wedgeRoundRectCallout">
            <a:avLst>
              <a:gd name="adj1" fmla="val -61307"/>
              <a:gd name="adj2" fmla="val 56440"/>
              <a:gd name="adj3" fmla="val 16667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ysClr val="windowText" lastClr="000000"/>
                </a:solidFill>
              </a:rPr>
              <a:t>Have</a:t>
            </a:r>
            <a:r>
              <a:rPr lang="tr-TR" b="1" dirty="0">
                <a:solidFill>
                  <a:sysClr val="windowText" lastClr="000000"/>
                </a:solidFill>
              </a:rPr>
              <a:t> </a:t>
            </a:r>
            <a:r>
              <a:rPr lang="tr-TR" b="1" dirty="0" err="1">
                <a:solidFill>
                  <a:sysClr val="windowText" lastClr="000000"/>
                </a:solidFill>
              </a:rPr>
              <a:t>you</a:t>
            </a:r>
            <a:r>
              <a:rPr lang="tr-TR" b="1" dirty="0">
                <a:solidFill>
                  <a:sysClr val="windowText" lastClr="000000"/>
                </a:solidFill>
              </a:rPr>
              <a:t> ever </a:t>
            </a:r>
            <a:r>
              <a:rPr lang="tr-TR" b="1" u="sng" dirty="0" err="1">
                <a:solidFill>
                  <a:sysClr val="windowText" lastClr="000000"/>
                </a:solidFill>
              </a:rPr>
              <a:t>been</a:t>
            </a:r>
            <a:r>
              <a:rPr lang="tr-TR" b="1" dirty="0">
                <a:solidFill>
                  <a:sysClr val="windowText" lastClr="000000"/>
                </a:solidFill>
              </a:rPr>
              <a:t> </a:t>
            </a:r>
            <a:r>
              <a:rPr lang="tr-TR" dirty="0" err="1">
                <a:solidFill>
                  <a:sysClr val="windowText" lastClr="000000"/>
                </a:solidFill>
              </a:rPr>
              <a:t>abroad</a:t>
            </a:r>
            <a:r>
              <a:rPr lang="tr-TR" dirty="0">
                <a:solidFill>
                  <a:sysClr val="windowText" lastClr="000000"/>
                </a:solidFill>
              </a:rPr>
              <a:t>?  </a:t>
            </a:r>
          </a:p>
        </p:txBody>
      </p:sp>
      <p:sp>
        <p:nvSpPr>
          <p:cNvPr id="14" name="Yıldız: 5 Nokta 13">
            <a:extLst>
              <a:ext uri="{FF2B5EF4-FFF2-40B4-BE49-F238E27FC236}">
                <a16:creationId xmlns:a16="http://schemas.microsoft.com/office/drawing/2014/main" id="{F0A3EFBA-B6B3-4354-A312-D7CC4D59EF9E}"/>
              </a:ext>
            </a:extLst>
          </p:cNvPr>
          <p:cNvSpPr/>
          <p:nvPr/>
        </p:nvSpPr>
        <p:spPr>
          <a:xfrm>
            <a:off x="409718" y="1429584"/>
            <a:ext cx="508959" cy="423867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432DC9E0-29CF-42A6-ACB7-FE3E3E6DF5E3}"/>
              </a:ext>
            </a:extLst>
          </p:cNvPr>
          <p:cNvSpPr txBox="1"/>
          <p:nvPr/>
        </p:nvSpPr>
        <p:spPr>
          <a:xfrm>
            <a:off x="1048290" y="1366581"/>
            <a:ext cx="6814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«Daha önce hiç …» anlamında «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ever …» yapısı kullanılır.</a:t>
            </a:r>
          </a:p>
          <a:p>
            <a:r>
              <a:rPr lang="tr-TR" dirty="0"/>
              <a:t>«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ever …» ’dan sonra fiilin 3. Hali yani V3 gelir.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17062FC8-3284-4D8F-8A18-6AD25EA45DF9}"/>
              </a:ext>
            </a:extLst>
          </p:cNvPr>
          <p:cNvSpPr txBox="1"/>
          <p:nvPr/>
        </p:nvSpPr>
        <p:spPr>
          <a:xfrm>
            <a:off x="3312542" y="3316076"/>
            <a:ext cx="434771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Daha önce hiç yurtdışında bulundun mu?</a:t>
            </a:r>
          </a:p>
        </p:txBody>
      </p:sp>
      <p:sp>
        <p:nvSpPr>
          <p:cNvPr id="17" name="Konuşma Balonu: Köşeleri Yuvarlanmış Dikdörtgen 16">
            <a:extLst>
              <a:ext uri="{FF2B5EF4-FFF2-40B4-BE49-F238E27FC236}">
                <a16:creationId xmlns:a16="http://schemas.microsoft.com/office/drawing/2014/main" id="{10FFD3BB-4B4A-4336-A855-E3BE8224EB25}"/>
              </a:ext>
            </a:extLst>
          </p:cNvPr>
          <p:cNvSpPr/>
          <p:nvPr/>
        </p:nvSpPr>
        <p:spPr>
          <a:xfrm>
            <a:off x="3312542" y="4575893"/>
            <a:ext cx="3921655" cy="854015"/>
          </a:xfrm>
          <a:prstGeom prst="wedgeRoundRectCallout">
            <a:avLst>
              <a:gd name="adj1" fmla="val 70234"/>
              <a:gd name="adj2" fmla="val 8966"/>
              <a:gd name="adj3" fmla="val 16667"/>
            </a:avLst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ysClr val="windowText" lastClr="000000"/>
                </a:solidFill>
              </a:rPr>
              <a:t>Yes</a:t>
            </a:r>
            <a:r>
              <a:rPr lang="tr-TR" b="1" dirty="0">
                <a:solidFill>
                  <a:sysClr val="windowText" lastClr="000000"/>
                </a:solidFill>
              </a:rPr>
              <a:t>, I </a:t>
            </a:r>
            <a:r>
              <a:rPr lang="tr-TR" b="1" dirty="0" err="1">
                <a:solidFill>
                  <a:sysClr val="windowText" lastClr="000000"/>
                </a:solidFill>
              </a:rPr>
              <a:t>have</a:t>
            </a:r>
            <a:r>
              <a:rPr lang="tr-TR" b="1" dirty="0">
                <a:solidFill>
                  <a:sysClr val="windowText" lastClr="000000"/>
                </a:solidFill>
              </a:rPr>
              <a:t>. I </a:t>
            </a:r>
            <a:r>
              <a:rPr lang="tr-TR" b="1" u="sng" dirty="0" err="1">
                <a:solidFill>
                  <a:sysClr val="windowText" lastClr="000000"/>
                </a:solidFill>
              </a:rPr>
              <a:t>have</a:t>
            </a:r>
            <a:r>
              <a:rPr lang="tr-TR" b="1" u="sng" dirty="0">
                <a:solidFill>
                  <a:sysClr val="windowText" lastClr="000000"/>
                </a:solidFill>
              </a:rPr>
              <a:t> </a:t>
            </a:r>
            <a:r>
              <a:rPr lang="tr-TR" b="1" u="sng" dirty="0" err="1">
                <a:solidFill>
                  <a:sysClr val="windowText" lastClr="000000"/>
                </a:solidFill>
              </a:rPr>
              <a:t>been</a:t>
            </a:r>
            <a:r>
              <a:rPr lang="tr-TR" b="1" dirty="0">
                <a:solidFill>
                  <a:sysClr val="windowText" lastClr="000000"/>
                </a:solidFill>
              </a:rPr>
              <a:t> </a:t>
            </a:r>
            <a:r>
              <a:rPr lang="tr-TR" b="1" dirty="0" err="1">
                <a:solidFill>
                  <a:sysClr val="windowText" lastClr="000000"/>
                </a:solidFill>
              </a:rPr>
              <a:t>to</a:t>
            </a:r>
            <a:r>
              <a:rPr lang="tr-TR" b="1" dirty="0">
                <a:solidFill>
                  <a:sysClr val="windowText" lastClr="000000"/>
                </a:solidFill>
              </a:rPr>
              <a:t> </a:t>
            </a:r>
            <a:r>
              <a:rPr lang="tr-TR" b="1" dirty="0" err="1">
                <a:solidFill>
                  <a:sysClr val="windowText" lastClr="000000"/>
                </a:solidFill>
              </a:rPr>
              <a:t>England</a:t>
            </a:r>
            <a:r>
              <a:rPr lang="tr-TR" b="1" dirty="0">
                <a:solidFill>
                  <a:sysClr val="windowText" lastClr="000000"/>
                </a:solidFill>
              </a:rPr>
              <a:t>.</a:t>
            </a:r>
            <a:endParaRPr lang="tr-TR" dirty="0">
              <a:solidFill>
                <a:sysClr val="windowText" lastClr="000000"/>
              </a:solidFill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D2E2B8B6-BBDB-4E3B-BDE9-659B8A9BE5F3}"/>
              </a:ext>
            </a:extLst>
          </p:cNvPr>
          <p:cNvSpPr txBox="1"/>
          <p:nvPr/>
        </p:nvSpPr>
        <p:spPr>
          <a:xfrm>
            <a:off x="195281" y="3316076"/>
            <a:ext cx="2939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be(</a:t>
            </a:r>
            <a:r>
              <a:rPr lang="tr-TR" dirty="0" err="1"/>
              <a:t>olmak,bulunmak</a:t>
            </a:r>
            <a:r>
              <a:rPr lang="tr-TR" dirty="0"/>
              <a:t>):</a:t>
            </a:r>
          </a:p>
          <a:p>
            <a:r>
              <a:rPr lang="tr-TR" dirty="0"/>
              <a:t>V1: be</a:t>
            </a:r>
          </a:p>
          <a:p>
            <a:r>
              <a:rPr lang="tr-TR" dirty="0"/>
              <a:t>V2: </a:t>
            </a:r>
            <a:r>
              <a:rPr lang="tr-TR" dirty="0" err="1"/>
              <a:t>was</a:t>
            </a:r>
            <a:r>
              <a:rPr lang="tr-TR" dirty="0"/>
              <a:t>/</a:t>
            </a:r>
            <a:r>
              <a:rPr lang="tr-TR" dirty="0" err="1"/>
              <a:t>were</a:t>
            </a:r>
            <a:endParaRPr lang="tr-TR" dirty="0"/>
          </a:p>
          <a:p>
            <a:r>
              <a:rPr lang="tr-TR" b="1" dirty="0"/>
              <a:t>V3: </a:t>
            </a:r>
            <a:r>
              <a:rPr lang="tr-TR" b="1" dirty="0" err="1"/>
              <a:t>been</a:t>
            </a:r>
            <a:endParaRPr lang="tr-TR" b="1" dirty="0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CF98D855-B662-4A4B-8AA7-B9A84FCC3031}"/>
              </a:ext>
            </a:extLst>
          </p:cNvPr>
          <p:cNvSpPr txBox="1"/>
          <p:nvPr/>
        </p:nvSpPr>
        <p:spPr>
          <a:xfrm>
            <a:off x="3312542" y="5370081"/>
            <a:ext cx="4347713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00B0F0"/>
                </a:solidFill>
              </a:rPr>
              <a:t>Evet bulundum. Daha önce </a:t>
            </a:r>
            <a:r>
              <a:rPr lang="tr-TR" dirty="0" err="1">
                <a:solidFill>
                  <a:srgbClr val="00B0F0"/>
                </a:solidFill>
              </a:rPr>
              <a:t>İngilterede</a:t>
            </a:r>
            <a:r>
              <a:rPr lang="tr-TR" dirty="0">
                <a:solidFill>
                  <a:srgbClr val="00B0F0"/>
                </a:solidFill>
              </a:rPr>
              <a:t> bulundum.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7886F1A4-B398-4734-8230-B3E6A0C7F33D}"/>
              </a:ext>
            </a:extLst>
          </p:cNvPr>
          <p:cNvSpPr/>
          <p:nvPr/>
        </p:nvSpPr>
        <p:spPr>
          <a:xfrm>
            <a:off x="9138970" y="1249580"/>
            <a:ext cx="2987919" cy="10588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/>
              <a:t>Open </a:t>
            </a:r>
            <a:r>
              <a:rPr lang="tr-TR" sz="2000" b="1" dirty="0" err="1"/>
              <a:t>Upswing</a:t>
            </a:r>
            <a:r>
              <a:rPr lang="tr-TR" sz="2000" b="1" dirty="0"/>
              <a:t> </a:t>
            </a:r>
            <a:r>
              <a:rPr lang="tr-TR" sz="2000" b="1" dirty="0" err="1"/>
              <a:t>Book</a:t>
            </a:r>
            <a:r>
              <a:rPr lang="tr-TR" sz="2000" b="1" dirty="0"/>
              <a:t> </a:t>
            </a:r>
          </a:p>
          <a:p>
            <a:pPr algn="ctr"/>
            <a:r>
              <a:rPr lang="tr-TR" sz="2000" b="1" dirty="0" err="1"/>
              <a:t>Page</a:t>
            </a:r>
            <a:r>
              <a:rPr lang="tr-TR" sz="2000" b="1" dirty="0"/>
              <a:t> 169</a:t>
            </a:r>
          </a:p>
          <a:p>
            <a:pPr algn="ctr"/>
            <a:r>
              <a:rPr lang="tr-TR" sz="2000" b="1" dirty="0" err="1"/>
              <a:t>Irregular</a:t>
            </a:r>
            <a:r>
              <a:rPr lang="tr-TR" sz="2000" b="1" dirty="0"/>
              <a:t> </a:t>
            </a:r>
            <a:r>
              <a:rPr lang="tr-TR" sz="2000" b="1" dirty="0" err="1"/>
              <a:t>Verbs</a:t>
            </a:r>
            <a:r>
              <a:rPr lang="tr-TR" sz="2000" b="1" dirty="0"/>
              <a:t> </a:t>
            </a:r>
            <a:r>
              <a:rPr lang="tr-TR" sz="2000" b="1" dirty="0" err="1"/>
              <a:t>List</a:t>
            </a:r>
            <a:endParaRPr lang="tr-TR" sz="2000" b="1" dirty="0"/>
          </a:p>
        </p:txBody>
      </p:sp>
      <p:pic>
        <p:nvPicPr>
          <p:cNvPr id="21" name="Resim 20">
            <a:extLst>
              <a:ext uri="{FF2B5EF4-FFF2-40B4-BE49-F238E27FC236}">
                <a16:creationId xmlns:a16="http://schemas.microsoft.com/office/drawing/2014/main" id="{B0241CC2-DDE1-4B22-9FE7-4F407FA74A3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2" t="18301" r="19570" b="21953"/>
          <a:stretch/>
        </p:blipFill>
        <p:spPr>
          <a:xfrm flipH="1">
            <a:off x="8024629" y="1056781"/>
            <a:ext cx="1476375" cy="1265929"/>
          </a:xfrm>
          <a:prstGeom prst="rect">
            <a:avLst/>
          </a:prstGeom>
        </p:spPr>
      </p:pic>
      <p:sp>
        <p:nvSpPr>
          <p:cNvPr id="25" name="Metin kutusu 24">
            <a:extLst>
              <a:ext uri="{FF2B5EF4-FFF2-40B4-BE49-F238E27FC236}">
                <a16:creationId xmlns:a16="http://schemas.microsoft.com/office/drawing/2014/main" id="{345593AA-47B1-4D91-BA5E-C2A1781C6A1B}"/>
              </a:ext>
            </a:extLst>
          </p:cNvPr>
          <p:cNvSpPr txBox="1"/>
          <p:nvPr/>
        </p:nvSpPr>
        <p:spPr>
          <a:xfrm>
            <a:off x="457429" y="2175259"/>
            <a:ext cx="6814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Düzenli </a:t>
            </a:r>
            <a:r>
              <a:rPr lang="tr-TR" b="1" dirty="0" err="1"/>
              <a:t>Fiiler</a:t>
            </a:r>
            <a:r>
              <a:rPr lang="tr-TR" b="1" dirty="0"/>
              <a:t> V3 hallerinde sonlarına «-</a:t>
            </a:r>
            <a:r>
              <a:rPr lang="tr-TR" b="1" dirty="0" err="1"/>
              <a:t>ed</a:t>
            </a:r>
            <a:r>
              <a:rPr lang="tr-TR" b="1" dirty="0"/>
              <a:t>» eki alırlar.</a:t>
            </a:r>
          </a:p>
          <a:p>
            <a:r>
              <a:rPr lang="tr-TR" b="1" dirty="0"/>
              <a:t>Düzensiz </a:t>
            </a:r>
            <a:r>
              <a:rPr lang="tr-TR" b="1" dirty="0" err="1"/>
              <a:t>Fiilerin</a:t>
            </a:r>
            <a:r>
              <a:rPr lang="tr-TR" b="1" dirty="0"/>
              <a:t> V3 halleri ise listede yer almaktadır. (</a:t>
            </a:r>
            <a:r>
              <a:rPr lang="tr-TR" b="1" dirty="0" err="1"/>
              <a:t>Upswing</a:t>
            </a:r>
            <a:r>
              <a:rPr lang="tr-TR" b="1" dirty="0"/>
              <a:t> 169)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4BE3183D-E71A-4647-8C5B-034627829D10}"/>
              </a:ext>
            </a:extLst>
          </p:cNvPr>
          <p:cNvSpPr txBox="1"/>
          <p:nvPr/>
        </p:nvSpPr>
        <p:spPr>
          <a:xfrm>
            <a:off x="918677" y="6396335"/>
            <a:ext cx="1414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0000"/>
                </a:solidFill>
              </a:rPr>
              <a:t>Özge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43239042-C0B2-47EE-9339-C8DCF0CD9360}"/>
              </a:ext>
            </a:extLst>
          </p:cNvPr>
          <p:cNvSpPr txBox="1"/>
          <p:nvPr/>
        </p:nvSpPr>
        <p:spPr>
          <a:xfrm>
            <a:off x="8431496" y="6359355"/>
            <a:ext cx="1414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accent1"/>
                </a:solidFill>
              </a:rPr>
              <a:t>Burak</a:t>
            </a:r>
          </a:p>
        </p:txBody>
      </p:sp>
    </p:spTree>
    <p:extLst>
      <p:ext uri="{BB962C8B-B14F-4D97-AF65-F5344CB8AC3E}">
        <p14:creationId xmlns:p14="http://schemas.microsoft.com/office/powerpoint/2010/main" val="153149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6" grpId="0" animBg="1"/>
      <p:bldP spid="17" grpId="0" animBg="1"/>
      <p:bldP spid="18" grpId="0"/>
      <p:bldP spid="19" grpId="0" animBg="1"/>
      <p:bldP spid="20" grpId="0" animBg="1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2BBF09F1-B87F-4F78-8F5B-1739253508B9}"/>
              </a:ext>
            </a:extLst>
          </p:cNvPr>
          <p:cNvSpPr/>
          <p:nvPr/>
        </p:nvSpPr>
        <p:spPr>
          <a:xfrm>
            <a:off x="9361982" y="2638425"/>
            <a:ext cx="2639517" cy="24607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C04B41A-0F40-49A9-A8CC-5658D7C344F4}"/>
              </a:ext>
            </a:extLst>
          </p:cNvPr>
          <p:cNvSpPr/>
          <p:nvPr/>
        </p:nvSpPr>
        <p:spPr>
          <a:xfrm>
            <a:off x="9802340" y="2676713"/>
            <a:ext cx="1618238" cy="16716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F8BA27B-F868-4EEC-8090-6B54627ED6C1}"/>
              </a:ext>
            </a:extLst>
          </p:cNvPr>
          <p:cNvSpPr/>
          <p:nvPr/>
        </p:nvSpPr>
        <p:spPr>
          <a:xfrm>
            <a:off x="10230862" y="2976554"/>
            <a:ext cx="884814" cy="90489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2B4ACD3-5118-44A8-9F1F-98DF2B78CD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10"/>
          <a:stretch/>
        </p:blipFill>
        <p:spPr>
          <a:xfrm>
            <a:off x="8859127" y="2216176"/>
            <a:ext cx="3224212" cy="3689324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9E48120E-2155-4A3E-8EB4-B2256FAC823C}"/>
              </a:ext>
            </a:extLst>
          </p:cNvPr>
          <p:cNvSpPr txBox="1"/>
          <p:nvPr/>
        </p:nvSpPr>
        <p:spPr>
          <a:xfrm>
            <a:off x="693104" y="5905500"/>
            <a:ext cx="1414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Uğur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75B420B4-4751-4743-AEB4-D310568E4990}"/>
              </a:ext>
            </a:extLst>
          </p:cNvPr>
          <p:cNvSpPr txBox="1"/>
          <p:nvPr/>
        </p:nvSpPr>
        <p:spPr>
          <a:xfrm>
            <a:off x="9903985" y="5978355"/>
            <a:ext cx="1414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chemeClr val="accent1"/>
                </a:solidFill>
              </a:rPr>
              <a:t>Fulya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E2B56618-1A3D-47E3-BE3C-97510CDBF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9070"/>
            <a:ext cx="2801156" cy="3206430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AE4F9BCC-B9DB-42B7-BD9F-C295A883F1F7}"/>
              </a:ext>
            </a:extLst>
          </p:cNvPr>
          <p:cNvSpPr txBox="1"/>
          <p:nvPr/>
        </p:nvSpPr>
        <p:spPr>
          <a:xfrm>
            <a:off x="473605" y="325648"/>
            <a:ext cx="683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Verilen diyaloğun çevirilerini söyleyiniz.</a:t>
            </a:r>
          </a:p>
        </p:txBody>
      </p:sp>
      <p:sp>
        <p:nvSpPr>
          <p:cNvPr id="13" name="Konuşma Balonu: Köşeleri Yuvarlanmış Dikdörtgen 12">
            <a:extLst>
              <a:ext uri="{FF2B5EF4-FFF2-40B4-BE49-F238E27FC236}">
                <a16:creationId xmlns:a16="http://schemas.microsoft.com/office/drawing/2014/main" id="{973942E2-C230-4612-A68E-045739149221}"/>
              </a:ext>
            </a:extLst>
          </p:cNvPr>
          <p:cNvSpPr/>
          <p:nvPr/>
        </p:nvSpPr>
        <p:spPr>
          <a:xfrm>
            <a:off x="3159486" y="2282874"/>
            <a:ext cx="5456315" cy="1229662"/>
          </a:xfrm>
          <a:prstGeom prst="wedgeRoundRectCallout">
            <a:avLst>
              <a:gd name="adj1" fmla="val -62529"/>
              <a:gd name="adj2" fmla="val 29329"/>
              <a:gd name="adj3" fmla="val 16667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Have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you</a:t>
            </a:r>
            <a:r>
              <a:rPr lang="tr-TR" sz="2000" b="1" dirty="0">
                <a:solidFill>
                  <a:sysClr val="windowText" lastClr="000000"/>
                </a:solidFill>
              </a:rPr>
              <a:t> ever </a:t>
            </a:r>
            <a:r>
              <a:rPr lang="tr-TR" sz="2000" b="1" u="sng" dirty="0" err="1">
                <a:solidFill>
                  <a:sysClr val="windowText" lastClr="000000"/>
                </a:solidFill>
              </a:rPr>
              <a:t>gone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dirty="0" err="1">
                <a:solidFill>
                  <a:sysClr val="windowText" lastClr="000000"/>
                </a:solidFill>
              </a:rPr>
              <a:t>sightseeing</a:t>
            </a:r>
            <a:r>
              <a:rPr lang="tr-TR" sz="2000" dirty="0">
                <a:solidFill>
                  <a:sysClr val="windowText" lastClr="000000"/>
                </a:solidFill>
              </a:rPr>
              <a:t> </a:t>
            </a:r>
            <a:r>
              <a:rPr lang="tr-TR" sz="2000" dirty="0" err="1">
                <a:solidFill>
                  <a:sysClr val="windowText" lastClr="000000"/>
                </a:solidFill>
              </a:rPr>
              <a:t>tour</a:t>
            </a:r>
            <a:r>
              <a:rPr lang="tr-TR" sz="2000" dirty="0">
                <a:solidFill>
                  <a:sysClr val="windowText" lastClr="000000"/>
                </a:solidFill>
              </a:rPr>
              <a:t>?  </a:t>
            </a:r>
          </a:p>
        </p:txBody>
      </p:sp>
      <p:sp>
        <p:nvSpPr>
          <p:cNvPr id="14" name="Konuşma Balonu: Köşeleri Yuvarlanmış Dikdörtgen 13">
            <a:extLst>
              <a:ext uri="{FF2B5EF4-FFF2-40B4-BE49-F238E27FC236}">
                <a16:creationId xmlns:a16="http://schemas.microsoft.com/office/drawing/2014/main" id="{2B20FA51-CE3C-4450-B930-75F3A0A6385A}"/>
              </a:ext>
            </a:extLst>
          </p:cNvPr>
          <p:cNvSpPr/>
          <p:nvPr/>
        </p:nvSpPr>
        <p:spPr>
          <a:xfrm>
            <a:off x="3809283" y="4937448"/>
            <a:ext cx="4479395" cy="1229662"/>
          </a:xfrm>
          <a:prstGeom prst="wedgeRoundRectCallout">
            <a:avLst>
              <a:gd name="adj1" fmla="val 70477"/>
              <a:gd name="adj2" fmla="val -64645"/>
              <a:gd name="adj3" fmla="val 16667"/>
            </a:avLst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Yes</a:t>
            </a:r>
            <a:r>
              <a:rPr lang="tr-TR" sz="2000" b="1" dirty="0">
                <a:solidFill>
                  <a:sysClr val="windowText" lastClr="000000"/>
                </a:solidFill>
              </a:rPr>
              <a:t>, I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have</a:t>
            </a:r>
            <a:r>
              <a:rPr lang="tr-TR" sz="2000" b="1" dirty="0">
                <a:solidFill>
                  <a:sysClr val="windowText" lastClr="000000"/>
                </a:solidFill>
              </a:rPr>
              <a:t>. I </a:t>
            </a:r>
            <a:r>
              <a:rPr lang="tr-TR" sz="2000" b="1" u="sng" dirty="0" err="1">
                <a:solidFill>
                  <a:sysClr val="windowText" lastClr="000000"/>
                </a:solidFill>
              </a:rPr>
              <a:t>have</a:t>
            </a:r>
            <a:r>
              <a:rPr lang="tr-TR" sz="2000" b="1" u="sng" dirty="0">
                <a:solidFill>
                  <a:sysClr val="windowText" lastClr="000000"/>
                </a:solidFill>
              </a:rPr>
              <a:t> </a:t>
            </a:r>
            <a:r>
              <a:rPr lang="tr-TR" sz="2000" b="1" u="sng" dirty="0" err="1">
                <a:solidFill>
                  <a:sysClr val="windowText" lastClr="000000"/>
                </a:solidFill>
              </a:rPr>
              <a:t>gone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to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Athens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Tour</a:t>
            </a:r>
            <a:r>
              <a:rPr lang="tr-TR" sz="2000" b="1" dirty="0">
                <a:solidFill>
                  <a:sysClr val="windowText" lastClr="000000"/>
                </a:solidFill>
              </a:rPr>
              <a:t>.</a:t>
            </a:r>
            <a:endParaRPr lang="tr-TR" sz="2000" dirty="0">
              <a:solidFill>
                <a:sysClr val="windowText" lastClr="000000"/>
              </a:solidFill>
            </a:endParaRP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4085806E-73BB-4F9B-8340-E94BF5275DA7}"/>
              </a:ext>
            </a:extLst>
          </p:cNvPr>
          <p:cNvSpPr txBox="1"/>
          <p:nvPr/>
        </p:nvSpPr>
        <p:spPr>
          <a:xfrm>
            <a:off x="3612976" y="1795416"/>
            <a:ext cx="4966047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000" dirty="0">
                <a:solidFill>
                  <a:srgbClr val="FF0000"/>
                </a:solidFill>
              </a:rPr>
              <a:t>Daha önce hiç şehir turuna gittin mi?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D5944D72-E53E-424F-A328-B7088F47ABB1}"/>
              </a:ext>
            </a:extLst>
          </p:cNvPr>
          <p:cNvSpPr txBox="1"/>
          <p:nvPr/>
        </p:nvSpPr>
        <p:spPr>
          <a:xfrm>
            <a:off x="3371605" y="4432878"/>
            <a:ext cx="552234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000" dirty="0">
                <a:solidFill>
                  <a:srgbClr val="00B0F0"/>
                </a:solidFill>
              </a:rPr>
              <a:t>Evet gittim. Daha önce Atina Turuna gittim.</a:t>
            </a:r>
          </a:p>
        </p:txBody>
      </p:sp>
    </p:spTree>
    <p:extLst>
      <p:ext uri="{BB962C8B-B14F-4D97-AF65-F5344CB8AC3E}">
        <p14:creationId xmlns:p14="http://schemas.microsoft.com/office/powerpoint/2010/main" val="248523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>
            <a:extLst>
              <a:ext uri="{FF2B5EF4-FFF2-40B4-BE49-F238E27FC236}">
                <a16:creationId xmlns:a16="http://schemas.microsoft.com/office/drawing/2014/main" id="{7BBC5487-4BC9-484B-854E-108E97161738}"/>
              </a:ext>
            </a:extLst>
          </p:cNvPr>
          <p:cNvSpPr/>
          <p:nvPr/>
        </p:nvSpPr>
        <p:spPr>
          <a:xfrm>
            <a:off x="9361982" y="2638425"/>
            <a:ext cx="2639517" cy="24607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2B4ACD3-5118-44A8-9F1F-98DF2B78CD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10"/>
          <a:stretch/>
        </p:blipFill>
        <p:spPr>
          <a:xfrm>
            <a:off x="8674761" y="2186711"/>
            <a:ext cx="3224212" cy="3689324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9E48120E-2155-4A3E-8EB4-B2256FAC823C}"/>
              </a:ext>
            </a:extLst>
          </p:cNvPr>
          <p:cNvSpPr txBox="1"/>
          <p:nvPr/>
        </p:nvSpPr>
        <p:spPr>
          <a:xfrm>
            <a:off x="986131" y="5996092"/>
            <a:ext cx="1414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Uğur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75B420B4-4751-4743-AEB4-D310568E4990}"/>
              </a:ext>
            </a:extLst>
          </p:cNvPr>
          <p:cNvSpPr txBox="1"/>
          <p:nvPr/>
        </p:nvSpPr>
        <p:spPr>
          <a:xfrm>
            <a:off x="9736421" y="6038898"/>
            <a:ext cx="1414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chemeClr val="accent1"/>
                </a:solidFill>
              </a:rPr>
              <a:t>Fulya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E2B56618-1A3D-47E3-BE3C-97510CDBF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27" y="2789662"/>
            <a:ext cx="2801156" cy="3206430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AE4F9BCC-B9DB-42B7-BD9F-C295A883F1F7}"/>
              </a:ext>
            </a:extLst>
          </p:cNvPr>
          <p:cNvSpPr txBox="1"/>
          <p:nvPr/>
        </p:nvSpPr>
        <p:spPr>
          <a:xfrm>
            <a:off x="473605" y="325648"/>
            <a:ext cx="683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Diyaloğa göre uygun şıkkı işaretleyiniz.</a:t>
            </a:r>
          </a:p>
        </p:txBody>
      </p:sp>
      <p:sp>
        <p:nvSpPr>
          <p:cNvPr id="13" name="Konuşma Balonu: Köşeleri Yuvarlanmış Dikdörtgen 12">
            <a:extLst>
              <a:ext uri="{FF2B5EF4-FFF2-40B4-BE49-F238E27FC236}">
                <a16:creationId xmlns:a16="http://schemas.microsoft.com/office/drawing/2014/main" id="{973942E2-C230-4612-A68E-045739149221}"/>
              </a:ext>
            </a:extLst>
          </p:cNvPr>
          <p:cNvSpPr/>
          <p:nvPr/>
        </p:nvSpPr>
        <p:spPr>
          <a:xfrm>
            <a:off x="3544254" y="2114954"/>
            <a:ext cx="4780596" cy="923521"/>
          </a:xfrm>
          <a:prstGeom prst="wedgeRoundRectCallout">
            <a:avLst>
              <a:gd name="adj1" fmla="val -61307"/>
              <a:gd name="adj2" fmla="val 56440"/>
              <a:gd name="adj3" fmla="val 16667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Have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you</a:t>
            </a:r>
            <a:r>
              <a:rPr lang="tr-TR" sz="2000" b="1" dirty="0">
                <a:solidFill>
                  <a:sysClr val="windowText" lastClr="000000"/>
                </a:solidFill>
              </a:rPr>
              <a:t> ever </a:t>
            </a:r>
            <a:r>
              <a:rPr lang="tr-TR" sz="2000" b="1" u="sng" dirty="0" err="1">
                <a:solidFill>
                  <a:sysClr val="windowText" lastClr="000000"/>
                </a:solidFill>
              </a:rPr>
              <a:t>seen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dirty="0">
                <a:solidFill>
                  <a:sysClr val="windowText" lastClr="000000"/>
                </a:solidFill>
              </a:rPr>
              <a:t>an </a:t>
            </a:r>
            <a:r>
              <a:rPr lang="tr-TR" sz="2000" dirty="0" err="1">
                <a:solidFill>
                  <a:sysClr val="windowText" lastClr="000000"/>
                </a:solidFill>
              </a:rPr>
              <a:t>historic</a:t>
            </a:r>
            <a:r>
              <a:rPr lang="tr-TR" sz="2000" dirty="0">
                <a:solidFill>
                  <a:sysClr val="windowText" lastClr="000000"/>
                </a:solidFill>
              </a:rPr>
              <a:t> </a:t>
            </a:r>
            <a:r>
              <a:rPr lang="tr-TR" sz="2000" dirty="0" err="1">
                <a:solidFill>
                  <a:sysClr val="windowText" lastClr="000000"/>
                </a:solidFill>
              </a:rPr>
              <a:t>place</a:t>
            </a:r>
            <a:r>
              <a:rPr lang="tr-TR" sz="2000" dirty="0">
                <a:solidFill>
                  <a:sysClr val="windowText" lastClr="000000"/>
                </a:solidFill>
              </a:rPr>
              <a:t>?  </a:t>
            </a:r>
          </a:p>
        </p:txBody>
      </p:sp>
      <p:sp>
        <p:nvSpPr>
          <p:cNvPr id="14" name="Konuşma Balonu: Köşeleri Yuvarlanmış Dikdörtgen 13">
            <a:extLst>
              <a:ext uri="{FF2B5EF4-FFF2-40B4-BE49-F238E27FC236}">
                <a16:creationId xmlns:a16="http://schemas.microsoft.com/office/drawing/2014/main" id="{2B20FA51-CE3C-4450-B930-75F3A0A6385A}"/>
              </a:ext>
            </a:extLst>
          </p:cNvPr>
          <p:cNvSpPr/>
          <p:nvPr/>
        </p:nvSpPr>
        <p:spPr>
          <a:xfrm>
            <a:off x="3602346" y="4458449"/>
            <a:ext cx="4780596" cy="854015"/>
          </a:xfrm>
          <a:prstGeom prst="wedgeRoundRectCallout">
            <a:avLst>
              <a:gd name="adj1" fmla="val 70477"/>
              <a:gd name="adj2" fmla="val -64645"/>
              <a:gd name="adj3" fmla="val 16667"/>
            </a:avLst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Yes</a:t>
            </a:r>
            <a:r>
              <a:rPr lang="tr-TR" sz="2000" b="1" dirty="0">
                <a:solidFill>
                  <a:sysClr val="windowText" lastClr="000000"/>
                </a:solidFill>
              </a:rPr>
              <a:t>, I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have</a:t>
            </a:r>
            <a:r>
              <a:rPr lang="tr-TR" sz="2000" b="1" dirty="0">
                <a:solidFill>
                  <a:sysClr val="windowText" lastClr="000000"/>
                </a:solidFill>
              </a:rPr>
              <a:t>. _________________.</a:t>
            </a:r>
            <a:endParaRPr lang="tr-TR" sz="2000" dirty="0">
              <a:solidFill>
                <a:sysClr val="windowText" lastClr="000000"/>
              </a:solidFill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5CAF473B-CD9B-46A8-BC37-EAE180E62174}"/>
              </a:ext>
            </a:extLst>
          </p:cNvPr>
          <p:cNvSpPr txBox="1"/>
          <p:nvPr/>
        </p:nvSpPr>
        <p:spPr>
          <a:xfrm>
            <a:off x="3705230" y="5465317"/>
            <a:ext cx="4231745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lphaUcParenR"/>
            </a:pPr>
            <a:r>
              <a:rPr lang="tr-TR" dirty="0"/>
              <a:t>I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ridden</a:t>
            </a:r>
            <a:r>
              <a:rPr lang="tr-TR" dirty="0"/>
              <a:t> a </a:t>
            </a:r>
            <a:r>
              <a:rPr lang="tr-TR" dirty="0" err="1"/>
              <a:t>horse</a:t>
            </a:r>
            <a:r>
              <a:rPr lang="tr-TR" dirty="0"/>
              <a:t>.</a:t>
            </a:r>
          </a:p>
          <a:p>
            <a:pPr marL="342900" indent="-342900">
              <a:buAutoNum type="alphaUcParenR"/>
            </a:pPr>
            <a:r>
              <a:rPr lang="tr-TR" dirty="0"/>
              <a:t>I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eaten</a:t>
            </a:r>
            <a:r>
              <a:rPr lang="tr-TR" dirty="0"/>
              <a:t> </a:t>
            </a:r>
            <a:r>
              <a:rPr lang="tr-TR" dirty="0" err="1"/>
              <a:t>Fish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Chips.</a:t>
            </a:r>
          </a:p>
          <a:p>
            <a:pPr marL="342900" indent="-342900">
              <a:buAutoNum type="alphaUcParenR"/>
            </a:pPr>
            <a:r>
              <a:rPr lang="tr-TR" dirty="0"/>
              <a:t>I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Akdamar </a:t>
            </a:r>
            <a:r>
              <a:rPr lang="tr-TR" dirty="0" err="1"/>
              <a:t>Church</a:t>
            </a:r>
            <a:r>
              <a:rPr lang="tr-TR" dirty="0"/>
              <a:t>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4085806E-73BB-4F9B-8340-E94BF5275DA7}"/>
              </a:ext>
            </a:extLst>
          </p:cNvPr>
          <p:cNvSpPr txBox="1"/>
          <p:nvPr/>
        </p:nvSpPr>
        <p:spPr>
          <a:xfrm>
            <a:off x="3660438" y="1704877"/>
            <a:ext cx="4664412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dirty="0">
                <a:solidFill>
                  <a:srgbClr val="FF0000"/>
                </a:solidFill>
              </a:rPr>
              <a:t>Daha önce hiç tarihi bir yer gördün mü?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D5944D72-E53E-424F-A328-B7088F47ABB1}"/>
              </a:ext>
            </a:extLst>
          </p:cNvPr>
          <p:cNvSpPr txBox="1"/>
          <p:nvPr/>
        </p:nvSpPr>
        <p:spPr>
          <a:xfrm>
            <a:off x="3645048" y="3677430"/>
            <a:ext cx="4679802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000" dirty="0">
                <a:solidFill>
                  <a:srgbClr val="00B0F0"/>
                </a:solidFill>
              </a:rPr>
              <a:t>Evet gördüm. Daha önce Akdamar Kilisesinde bulundum.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1BA63D8-A81D-49C9-9EF7-3A988B6538EC}"/>
              </a:ext>
            </a:extLst>
          </p:cNvPr>
          <p:cNvSpPr/>
          <p:nvPr/>
        </p:nvSpPr>
        <p:spPr>
          <a:xfrm>
            <a:off x="3723646" y="6094016"/>
            <a:ext cx="307445" cy="25389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5127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409BF78A-A45B-438D-9200-CDB2F4615AEB}"/>
              </a:ext>
            </a:extLst>
          </p:cNvPr>
          <p:cNvSpPr/>
          <p:nvPr/>
        </p:nvSpPr>
        <p:spPr>
          <a:xfrm>
            <a:off x="9246944" y="2247427"/>
            <a:ext cx="2945056" cy="273284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2B4ACD3-5118-44A8-9F1F-98DF2B78CD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10"/>
          <a:stretch/>
        </p:blipFill>
        <p:spPr>
          <a:xfrm>
            <a:off x="8748031" y="1802200"/>
            <a:ext cx="3224212" cy="3689324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9E48120E-2155-4A3E-8EB4-B2256FAC823C}"/>
              </a:ext>
            </a:extLst>
          </p:cNvPr>
          <p:cNvSpPr txBox="1"/>
          <p:nvPr/>
        </p:nvSpPr>
        <p:spPr>
          <a:xfrm>
            <a:off x="943580" y="5453856"/>
            <a:ext cx="1414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Uğur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75B420B4-4751-4743-AEB4-D310568E4990}"/>
              </a:ext>
            </a:extLst>
          </p:cNvPr>
          <p:cNvSpPr txBox="1"/>
          <p:nvPr/>
        </p:nvSpPr>
        <p:spPr>
          <a:xfrm>
            <a:off x="9779014" y="5453856"/>
            <a:ext cx="1414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chemeClr val="accent1"/>
                </a:solidFill>
              </a:rPr>
              <a:t>Fulya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E2B56618-1A3D-47E3-BE3C-97510CDBF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76" y="2247426"/>
            <a:ext cx="2801156" cy="3206430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AE4F9BCC-B9DB-42B7-BD9F-C295A883F1F7}"/>
              </a:ext>
            </a:extLst>
          </p:cNvPr>
          <p:cNvSpPr txBox="1"/>
          <p:nvPr/>
        </p:nvSpPr>
        <p:spPr>
          <a:xfrm>
            <a:off x="473605" y="325648"/>
            <a:ext cx="683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Diyaloğa göre uygun şıkkı işaretleyiniz.</a:t>
            </a:r>
          </a:p>
        </p:txBody>
      </p:sp>
      <p:sp>
        <p:nvSpPr>
          <p:cNvPr id="13" name="Konuşma Balonu: Köşeleri Yuvarlanmış Dikdörtgen 12">
            <a:extLst>
              <a:ext uri="{FF2B5EF4-FFF2-40B4-BE49-F238E27FC236}">
                <a16:creationId xmlns:a16="http://schemas.microsoft.com/office/drawing/2014/main" id="{973942E2-C230-4612-A68E-045739149221}"/>
              </a:ext>
            </a:extLst>
          </p:cNvPr>
          <p:cNvSpPr/>
          <p:nvPr/>
        </p:nvSpPr>
        <p:spPr>
          <a:xfrm>
            <a:off x="2951944" y="2574985"/>
            <a:ext cx="5327502" cy="854015"/>
          </a:xfrm>
          <a:prstGeom prst="wedgeRoundRectCallout">
            <a:avLst>
              <a:gd name="adj1" fmla="val -61307"/>
              <a:gd name="adj2" fmla="val 56440"/>
              <a:gd name="adj3" fmla="val 16667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Have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you</a:t>
            </a:r>
            <a:r>
              <a:rPr lang="tr-TR" sz="2000" b="1" dirty="0">
                <a:solidFill>
                  <a:sysClr val="windowText" lastClr="000000"/>
                </a:solidFill>
              </a:rPr>
              <a:t> ever </a:t>
            </a:r>
            <a:r>
              <a:rPr lang="tr-TR" sz="2000" b="1" u="sng" dirty="0">
                <a:solidFill>
                  <a:sysClr val="windowText" lastClr="000000"/>
                </a:solidFill>
              </a:rPr>
              <a:t>had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dirty="0">
                <a:solidFill>
                  <a:sysClr val="windowText" lastClr="000000"/>
                </a:solidFill>
              </a:rPr>
              <a:t>a </a:t>
            </a:r>
            <a:r>
              <a:rPr lang="tr-TR" sz="2000" dirty="0" err="1">
                <a:solidFill>
                  <a:sysClr val="windowText" lastClr="000000"/>
                </a:solidFill>
              </a:rPr>
              <a:t>foreign</a:t>
            </a:r>
            <a:r>
              <a:rPr lang="tr-TR" sz="2000" dirty="0">
                <a:solidFill>
                  <a:sysClr val="windowText" lastClr="000000"/>
                </a:solidFill>
              </a:rPr>
              <a:t> </a:t>
            </a:r>
            <a:r>
              <a:rPr lang="tr-TR" sz="2000" dirty="0" err="1">
                <a:solidFill>
                  <a:sysClr val="windowText" lastClr="000000"/>
                </a:solidFill>
              </a:rPr>
              <a:t>food</a:t>
            </a:r>
            <a:r>
              <a:rPr lang="tr-TR" sz="2000" dirty="0">
                <a:solidFill>
                  <a:sysClr val="windowText" lastClr="000000"/>
                </a:solidFill>
              </a:rPr>
              <a:t>?  </a:t>
            </a:r>
          </a:p>
        </p:txBody>
      </p:sp>
      <p:sp>
        <p:nvSpPr>
          <p:cNvPr id="14" name="Konuşma Balonu: Köşeleri Yuvarlanmış Dikdörtgen 13">
            <a:extLst>
              <a:ext uri="{FF2B5EF4-FFF2-40B4-BE49-F238E27FC236}">
                <a16:creationId xmlns:a16="http://schemas.microsoft.com/office/drawing/2014/main" id="{2B20FA51-CE3C-4450-B930-75F3A0A6385A}"/>
              </a:ext>
            </a:extLst>
          </p:cNvPr>
          <p:cNvSpPr/>
          <p:nvPr/>
        </p:nvSpPr>
        <p:spPr>
          <a:xfrm>
            <a:off x="3102124" y="4375140"/>
            <a:ext cx="5327501" cy="854015"/>
          </a:xfrm>
          <a:prstGeom prst="wedgeRoundRectCallout">
            <a:avLst>
              <a:gd name="adj1" fmla="val 62706"/>
              <a:gd name="adj2" fmla="val -53492"/>
              <a:gd name="adj3" fmla="val 16667"/>
            </a:avLst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Yes</a:t>
            </a:r>
            <a:r>
              <a:rPr lang="tr-TR" sz="2000" b="1" dirty="0">
                <a:solidFill>
                  <a:sysClr val="windowText" lastClr="000000"/>
                </a:solidFill>
              </a:rPr>
              <a:t>, _________________.</a:t>
            </a:r>
            <a:endParaRPr lang="tr-TR" sz="2000" dirty="0">
              <a:solidFill>
                <a:sysClr val="windowText" lastClr="000000"/>
              </a:solidFill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5CAF473B-CD9B-46A8-BC37-EAE180E62174}"/>
              </a:ext>
            </a:extLst>
          </p:cNvPr>
          <p:cNvSpPr txBox="1"/>
          <p:nvPr/>
        </p:nvSpPr>
        <p:spPr>
          <a:xfrm>
            <a:off x="3558870" y="5320252"/>
            <a:ext cx="4231745" cy="101566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lphaUcParenR"/>
            </a:pPr>
            <a:r>
              <a:rPr lang="tr-TR" sz="2000" dirty="0"/>
              <a:t>I </a:t>
            </a:r>
            <a:r>
              <a:rPr lang="tr-TR" sz="2000" dirty="0" err="1"/>
              <a:t>have</a:t>
            </a:r>
            <a:r>
              <a:rPr lang="tr-TR" sz="2000" dirty="0"/>
              <a:t> done </a:t>
            </a:r>
            <a:r>
              <a:rPr lang="tr-TR" sz="2000" dirty="0" err="1"/>
              <a:t>Scuba</a:t>
            </a:r>
            <a:r>
              <a:rPr lang="tr-TR" sz="2000" dirty="0"/>
              <a:t> </a:t>
            </a:r>
            <a:r>
              <a:rPr lang="tr-TR" sz="2000" dirty="0" err="1"/>
              <a:t>Diving</a:t>
            </a:r>
            <a:r>
              <a:rPr lang="tr-TR" sz="2000" dirty="0"/>
              <a:t>.</a:t>
            </a:r>
          </a:p>
          <a:p>
            <a:pPr marL="342900" indent="-342900">
              <a:buAutoNum type="alphaUcParenR"/>
            </a:pPr>
            <a:r>
              <a:rPr lang="tr-TR" sz="2000" dirty="0"/>
              <a:t>I </a:t>
            </a:r>
            <a:r>
              <a:rPr lang="tr-TR" sz="2000" dirty="0" err="1"/>
              <a:t>have</a:t>
            </a:r>
            <a:r>
              <a:rPr lang="tr-TR" sz="2000" dirty="0"/>
              <a:t> </a:t>
            </a:r>
            <a:r>
              <a:rPr lang="tr-TR" sz="2000" dirty="0" err="1"/>
              <a:t>eaten</a:t>
            </a:r>
            <a:r>
              <a:rPr lang="tr-TR" sz="2000" dirty="0"/>
              <a:t> </a:t>
            </a:r>
            <a:r>
              <a:rPr lang="tr-TR" sz="2000" dirty="0" err="1"/>
              <a:t>Taco</a:t>
            </a:r>
            <a:r>
              <a:rPr lang="tr-TR" sz="2000" dirty="0"/>
              <a:t>.</a:t>
            </a:r>
          </a:p>
          <a:p>
            <a:pPr marL="342900" indent="-342900">
              <a:buAutoNum type="alphaUcParenR"/>
            </a:pPr>
            <a:r>
              <a:rPr lang="tr-TR" sz="2000" dirty="0"/>
              <a:t>I </a:t>
            </a:r>
            <a:r>
              <a:rPr lang="tr-TR" sz="2000" dirty="0" err="1"/>
              <a:t>have</a:t>
            </a:r>
            <a:r>
              <a:rPr lang="tr-TR" sz="2000" dirty="0"/>
              <a:t> </a:t>
            </a:r>
            <a:r>
              <a:rPr lang="tr-TR" sz="2000" dirty="0" err="1"/>
              <a:t>flown</a:t>
            </a:r>
            <a:r>
              <a:rPr lang="tr-TR" sz="2000" dirty="0"/>
              <a:t> on a </a:t>
            </a:r>
            <a:r>
              <a:rPr lang="tr-TR" sz="2000" dirty="0" err="1"/>
              <a:t>plane</a:t>
            </a:r>
            <a:r>
              <a:rPr lang="tr-TR" sz="2000" dirty="0"/>
              <a:t>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4085806E-73BB-4F9B-8340-E94BF5275DA7}"/>
              </a:ext>
            </a:extLst>
          </p:cNvPr>
          <p:cNvSpPr txBox="1"/>
          <p:nvPr/>
        </p:nvSpPr>
        <p:spPr>
          <a:xfrm>
            <a:off x="2951944" y="2119457"/>
            <a:ext cx="5327502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000" dirty="0">
                <a:solidFill>
                  <a:srgbClr val="FF0000"/>
                </a:solidFill>
              </a:rPr>
              <a:t>Daha önce hiç yabancı yemek yedin mi?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D5944D72-E53E-424F-A328-B7088F47ABB1}"/>
              </a:ext>
            </a:extLst>
          </p:cNvPr>
          <p:cNvSpPr txBox="1"/>
          <p:nvPr/>
        </p:nvSpPr>
        <p:spPr>
          <a:xfrm>
            <a:off x="3558870" y="3960260"/>
            <a:ext cx="4347713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000" dirty="0">
                <a:solidFill>
                  <a:srgbClr val="00B0F0"/>
                </a:solidFill>
              </a:rPr>
              <a:t>Evet, daha önce </a:t>
            </a:r>
            <a:r>
              <a:rPr lang="tr-TR" sz="2000" dirty="0" err="1">
                <a:solidFill>
                  <a:srgbClr val="00B0F0"/>
                </a:solidFill>
              </a:rPr>
              <a:t>Taco</a:t>
            </a:r>
            <a:r>
              <a:rPr lang="tr-TR" sz="2000" dirty="0">
                <a:solidFill>
                  <a:srgbClr val="00B0F0"/>
                </a:solidFill>
              </a:rPr>
              <a:t> yemiştim.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1BA63D8-A81D-49C9-9EF7-3A988B6538EC}"/>
              </a:ext>
            </a:extLst>
          </p:cNvPr>
          <p:cNvSpPr/>
          <p:nvPr/>
        </p:nvSpPr>
        <p:spPr>
          <a:xfrm>
            <a:off x="3558870" y="5701136"/>
            <a:ext cx="307445" cy="25389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/>
          </a:p>
        </p:txBody>
      </p:sp>
    </p:spTree>
    <p:extLst>
      <p:ext uri="{BB962C8B-B14F-4D97-AF65-F5344CB8AC3E}">
        <p14:creationId xmlns:p14="http://schemas.microsoft.com/office/powerpoint/2010/main" val="133349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>
            <a:extLst>
              <a:ext uri="{FF2B5EF4-FFF2-40B4-BE49-F238E27FC236}">
                <a16:creationId xmlns:a16="http://schemas.microsoft.com/office/drawing/2014/main" id="{13B0E886-034D-46AF-A0CB-F9B95945D1B3}"/>
              </a:ext>
            </a:extLst>
          </p:cNvPr>
          <p:cNvSpPr/>
          <p:nvPr/>
        </p:nvSpPr>
        <p:spPr>
          <a:xfrm>
            <a:off x="8612255" y="2343331"/>
            <a:ext cx="3139435" cy="289533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D220377-B91D-475E-B429-C8B66AC42951}"/>
              </a:ext>
            </a:extLst>
          </p:cNvPr>
          <p:cNvSpPr/>
          <p:nvPr/>
        </p:nvSpPr>
        <p:spPr>
          <a:xfrm>
            <a:off x="9605033" y="3451275"/>
            <a:ext cx="684994" cy="6330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2B4ACD3-5118-44A8-9F1F-98DF2B78CD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10"/>
          <a:stretch/>
        </p:blipFill>
        <p:spPr>
          <a:xfrm>
            <a:off x="8123896" y="2276831"/>
            <a:ext cx="3224212" cy="3689324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9E48120E-2155-4A3E-8EB4-B2256FAC823C}"/>
              </a:ext>
            </a:extLst>
          </p:cNvPr>
          <p:cNvSpPr txBox="1"/>
          <p:nvPr/>
        </p:nvSpPr>
        <p:spPr>
          <a:xfrm>
            <a:off x="1536996" y="5978355"/>
            <a:ext cx="1414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Uğur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75B420B4-4751-4743-AEB4-D310568E4990}"/>
              </a:ext>
            </a:extLst>
          </p:cNvPr>
          <p:cNvSpPr txBox="1"/>
          <p:nvPr/>
        </p:nvSpPr>
        <p:spPr>
          <a:xfrm>
            <a:off x="9240056" y="5966155"/>
            <a:ext cx="1414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chemeClr val="accent1"/>
                </a:solidFill>
              </a:rPr>
              <a:t>Fulya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E2B56618-1A3D-47E3-BE3C-97510CDBF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92" y="2771925"/>
            <a:ext cx="2801156" cy="3206430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AE4F9BCC-B9DB-42B7-BD9F-C295A883F1F7}"/>
              </a:ext>
            </a:extLst>
          </p:cNvPr>
          <p:cNvSpPr txBox="1"/>
          <p:nvPr/>
        </p:nvSpPr>
        <p:spPr>
          <a:xfrm>
            <a:off x="473605" y="325648"/>
            <a:ext cx="683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Diyaloğa göre boşluğu doldurunuz.</a:t>
            </a:r>
          </a:p>
        </p:txBody>
      </p:sp>
      <p:sp>
        <p:nvSpPr>
          <p:cNvPr id="13" name="Konuşma Balonu: Köşeleri Yuvarlanmış Dikdörtgen 12">
            <a:extLst>
              <a:ext uri="{FF2B5EF4-FFF2-40B4-BE49-F238E27FC236}">
                <a16:creationId xmlns:a16="http://schemas.microsoft.com/office/drawing/2014/main" id="{973942E2-C230-4612-A68E-045739149221}"/>
              </a:ext>
            </a:extLst>
          </p:cNvPr>
          <p:cNvSpPr/>
          <p:nvPr/>
        </p:nvSpPr>
        <p:spPr>
          <a:xfrm>
            <a:off x="3528864" y="2574985"/>
            <a:ext cx="4750582" cy="876290"/>
          </a:xfrm>
          <a:prstGeom prst="wedgeRoundRectCallout">
            <a:avLst>
              <a:gd name="adj1" fmla="val -61307"/>
              <a:gd name="adj2" fmla="val 56440"/>
              <a:gd name="adj3" fmla="val 16667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ysClr val="windowText" lastClr="000000"/>
                </a:solidFill>
              </a:rPr>
              <a:t>Have</a:t>
            </a:r>
            <a:r>
              <a:rPr lang="tr-TR" b="1" dirty="0">
                <a:solidFill>
                  <a:sysClr val="windowText" lastClr="000000"/>
                </a:solidFill>
              </a:rPr>
              <a:t> </a:t>
            </a:r>
            <a:r>
              <a:rPr lang="tr-TR" b="1" dirty="0" err="1">
                <a:solidFill>
                  <a:sysClr val="windowText" lastClr="000000"/>
                </a:solidFill>
              </a:rPr>
              <a:t>you</a:t>
            </a:r>
            <a:r>
              <a:rPr lang="tr-TR" b="1" dirty="0">
                <a:solidFill>
                  <a:sysClr val="windowText" lastClr="000000"/>
                </a:solidFill>
              </a:rPr>
              <a:t> ever </a:t>
            </a:r>
            <a:r>
              <a:rPr lang="tr-TR" b="1" u="sng" dirty="0" err="1">
                <a:solidFill>
                  <a:sysClr val="windowText" lastClr="000000"/>
                </a:solidFill>
              </a:rPr>
              <a:t>flown</a:t>
            </a:r>
            <a:r>
              <a:rPr lang="tr-TR" b="1" dirty="0">
                <a:solidFill>
                  <a:sysClr val="windowText" lastClr="000000"/>
                </a:solidFill>
              </a:rPr>
              <a:t> </a:t>
            </a:r>
            <a:r>
              <a:rPr lang="tr-TR" dirty="0">
                <a:solidFill>
                  <a:sysClr val="windowText" lastClr="000000"/>
                </a:solidFill>
              </a:rPr>
              <a:t>a </a:t>
            </a:r>
            <a:r>
              <a:rPr lang="tr-TR" dirty="0" err="1">
                <a:solidFill>
                  <a:sysClr val="windowText" lastClr="000000"/>
                </a:solidFill>
              </a:rPr>
              <a:t>plane</a:t>
            </a:r>
            <a:r>
              <a:rPr lang="tr-TR" dirty="0">
                <a:solidFill>
                  <a:sysClr val="windowText" lastClr="000000"/>
                </a:solidFill>
              </a:rPr>
              <a:t>?  </a:t>
            </a:r>
          </a:p>
        </p:txBody>
      </p:sp>
      <p:sp>
        <p:nvSpPr>
          <p:cNvPr id="14" name="Konuşma Balonu: Köşeleri Yuvarlanmış Dikdörtgen 13">
            <a:extLst>
              <a:ext uri="{FF2B5EF4-FFF2-40B4-BE49-F238E27FC236}">
                <a16:creationId xmlns:a16="http://schemas.microsoft.com/office/drawing/2014/main" id="{2B20FA51-CE3C-4450-B930-75F3A0A6385A}"/>
              </a:ext>
            </a:extLst>
          </p:cNvPr>
          <p:cNvSpPr/>
          <p:nvPr/>
        </p:nvSpPr>
        <p:spPr>
          <a:xfrm>
            <a:off x="3771900" y="4375140"/>
            <a:ext cx="4666586" cy="854015"/>
          </a:xfrm>
          <a:prstGeom prst="wedgeRoundRectCallout">
            <a:avLst>
              <a:gd name="adj1" fmla="val 53332"/>
              <a:gd name="adj2" fmla="val -40108"/>
              <a:gd name="adj3" fmla="val 16667"/>
            </a:avLst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ysClr val="windowText" lastClr="000000"/>
                </a:solidFill>
              </a:rPr>
              <a:t>No, _____________________________.</a:t>
            </a:r>
            <a:endParaRPr lang="tr-TR" dirty="0">
              <a:solidFill>
                <a:sysClr val="windowText" lastClr="000000"/>
              </a:solidFill>
            </a:endParaRP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4085806E-73BB-4F9B-8340-E94BF5275DA7}"/>
              </a:ext>
            </a:extLst>
          </p:cNvPr>
          <p:cNvSpPr txBox="1"/>
          <p:nvPr/>
        </p:nvSpPr>
        <p:spPr>
          <a:xfrm>
            <a:off x="2951944" y="2138862"/>
            <a:ext cx="532750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Daha önce hiç uçağa bindin mi?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D5944D72-E53E-424F-A328-B7088F47ABB1}"/>
              </a:ext>
            </a:extLst>
          </p:cNvPr>
          <p:cNvSpPr txBox="1"/>
          <p:nvPr/>
        </p:nvSpPr>
        <p:spPr>
          <a:xfrm>
            <a:off x="3893080" y="3936827"/>
            <a:ext cx="434771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00B0F0"/>
                </a:solidFill>
              </a:rPr>
              <a:t>Hayır, daha önce hiç uçağa binmedim.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DF187E9E-62A8-41BD-9CB3-C856E2C4CA64}"/>
              </a:ext>
            </a:extLst>
          </p:cNvPr>
          <p:cNvSpPr txBox="1"/>
          <p:nvPr/>
        </p:nvSpPr>
        <p:spPr>
          <a:xfrm>
            <a:off x="4697776" y="4561692"/>
            <a:ext cx="3867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I </a:t>
            </a:r>
            <a:r>
              <a:rPr lang="tr-TR" b="1" dirty="0" err="1">
                <a:solidFill>
                  <a:srgbClr val="FF0000"/>
                </a:solidFill>
              </a:rPr>
              <a:t>have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never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flown</a:t>
            </a:r>
            <a:r>
              <a:rPr lang="tr-TR" b="1" dirty="0">
                <a:solidFill>
                  <a:srgbClr val="FF0000"/>
                </a:solidFill>
              </a:rPr>
              <a:t> on a </a:t>
            </a:r>
            <a:r>
              <a:rPr lang="tr-TR" b="1" dirty="0" err="1">
                <a:solidFill>
                  <a:srgbClr val="FF0000"/>
                </a:solidFill>
              </a:rPr>
              <a:t>plane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36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4AC0E1-F994-4BA3-9952-EC3356891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0064CEF-6262-4A26-922C-2970EA925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152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9766B3E1-8D96-44CE-BB30-35CD16F15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525" y="78256"/>
            <a:ext cx="3790950" cy="6701488"/>
          </a:xfrm>
          <a:prstGeom prst="rect">
            <a:avLst/>
          </a:prstGeom>
        </p:spPr>
      </p:pic>
      <p:sp>
        <p:nvSpPr>
          <p:cNvPr id="6" name="Bulut 5">
            <a:extLst>
              <a:ext uri="{FF2B5EF4-FFF2-40B4-BE49-F238E27FC236}">
                <a16:creationId xmlns:a16="http://schemas.microsoft.com/office/drawing/2014/main" id="{4ABA020C-FD65-4CC8-8857-175B0D17696E}"/>
              </a:ext>
            </a:extLst>
          </p:cNvPr>
          <p:cNvSpPr/>
          <p:nvPr/>
        </p:nvSpPr>
        <p:spPr>
          <a:xfrm>
            <a:off x="285750" y="104775"/>
            <a:ext cx="2581275" cy="666750"/>
          </a:xfrm>
          <a:prstGeom prst="cloud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2021 LGS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E4ED3E5-BA93-435C-9FD4-04C7F8FF9AF7}"/>
              </a:ext>
            </a:extLst>
          </p:cNvPr>
          <p:cNvSpPr/>
          <p:nvPr/>
        </p:nvSpPr>
        <p:spPr>
          <a:xfrm>
            <a:off x="4057650" y="1895475"/>
            <a:ext cx="438150" cy="4476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604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>
            <a:extLst>
              <a:ext uri="{FF2B5EF4-FFF2-40B4-BE49-F238E27FC236}">
                <a16:creationId xmlns:a16="http://schemas.microsoft.com/office/drawing/2014/main" id="{EE35553B-18C2-4AEA-AACA-303BD3726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987" y="42862"/>
            <a:ext cx="4010025" cy="6772275"/>
          </a:xfrm>
          <a:prstGeom prst="rect">
            <a:avLst/>
          </a:prstGeom>
        </p:spPr>
      </p:pic>
      <p:sp>
        <p:nvSpPr>
          <p:cNvPr id="6" name="Bulut 5">
            <a:extLst>
              <a:ext uri="{FF2B5EF4-FFF2-40B4-BE49-F238E27FC236}">
                <a16:creationId xmlns:a16="http://schemas.microsoft.com/office/drawing/2014/main" id="{4ABA020C-FD65-4CC8-8857-175B0D17696E}"/>
              </a:ext>
            </a:extLst>
          </p:cNvPr>
          <p:cNvSpPr/>
          <p:nvPr/>
        </p:nvSpPr>
        <p:spPr>
          <a:xfrm>
            <a:off x="285750" y="104775"/>
            <a:ext cx="2581275" cy="666750"/>
          </a:xfrm>
          <a:prstGeom prst="cloud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2019 LGS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E4ED3E5-BA93-435C-9FD4-04C7F8FF9AF7}"/>
              </a:ext>
            </a:extLst>
          </p:cNvPr>
          <p:cNvSpPr/>
          <p:nvPr/>
        </p:nvSpPr>
        <p:spPr>
          <a:xfrm>
            <a:off x="4010024" y="5876925"/>
            <a:ext cx="409575" cy="27622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2152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F3032DD-21E9-42DB-BAD1-1C343B9D9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" y="561975"/>
            <a:ext cx="10801350" cy="5886450"/>
          </a:xfrm>
          <a:prstGeom prst="rect">
            <a:avLst/>
          </a:prstGeom>
        </p:spPr>
      </p:pic>
      <p:sp>
        <p:nvSpPr>
          <p:cNvPr id="6" name="Bulut 5">
            <a:extLst>
              <a:ext uri="{FF2B5EF4-FFF2-40B4-BE49-F238E27FC236}">
                <a16:creationId xmlns:a16="http://schemas.microsoft.com/office/drawing/2014/main" id="{AAA1C1CA-6924-45D3-86CF-CF13A854F5F1}"/>
              </a:ext>
            </a:extLst>
          </p:cNvPr>
          <p:cNvSpPr/>
          <p:nvPr/>
        </p:nvSpPr>
        <p:spPr>
          <a:xfrm>
            <a:off x="285750" y="104775"/>
            <a:ext cx="2581275" cy="666750"/>
          </a:xfrm>
          <a:prstGeom prst="cloud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2021 NİSAN ÖRNEK SORU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958A05-9844-49D8-B260-2983BFA414B9}"/>
              </a:ext>
            </a:extLst>
          </p:cNvPr>
          <p:cNvSpPr/>
          <p:nvPr/>
        </p:nvSpPr>
        <p:spPr>
          <a:xfrm>
            <a:off x="733425" y="3505200"/>
            <a:ext cx="438150" cy="4476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C63EC628-CDD9-4F83-83EB-CE7A61394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1612" y="1300162"/>
            <a:ext cx="1914525" cy="18192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6321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7DAD7881-D998-4A6E-8818-FC94388EA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4" y="805783"/>
            <a:ext cx="10216534" cy="5642642"/>
          </a:xfrm>
          <a:prstGeom prst="rect">
            <a:avLst/>
          </a:prstGeom>
        </p:spPr>
      </p:pic>
      <p:sp>
        <p:nvSpPr>
          <p:cNvPr id="6" name="Bulut 5">
            <a:extLst>
              <a:ext uri="{FF2B5EF4-FFF2-40B4-BE49-F238E27FC236}">
                <a16:creationId xmlns:a16="http://schemas.microsoft.com/office/drawing/2014/main" id="{AAA1C1CA-6924-45D3-86CF-CF13A854F5F1}"/>
              </a:ext>
            </a:extLst>
          </p:cNvPr>
          <p:cNvSpPr/>
          <p:nvPr/>
        </p:nvSpPr>
        <p:spPr>
          <a:xfrm>
            <a:off x="285750" y="104775"/>
            <a:ext cx="2581275" cy="666750"/>
          </a:xfrm>
          <a:prstGeom prst="cloud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2021 MAYIS ÖRNEK SORU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958A05-9844-49D8-B260-2983BFA414B9}"/>
              </a:ext>
            </a:extLst>
          </p:cNvPr>
          <p:cNvSpPr/>
          <p:nvPr/>
        </p:nvSpPr>
        <p:spPr>
          <a:xfrm>
            <a:off x="3143250" y="6000750"/>
            <a:ext cx="438150" cy="4476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630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E48BA109-C310-4688-B1F2-50E95DC6BE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069"/>
          <a:stretch/>
        </p:blipFill>
        <p:spPr>
          <a:xfrm>
            <a:off x="0" y="404812"/>
            <a:ext cx="8620737" cy="6200775"/>
          </a:xfrm>
          <a:prstGeom prst="rect">
            <a:avLst/>
          </a:prstGeom>
        </p:spPr>
      </p:pic>
      <p:sp>
        <p:nvSpPr>
          <p:cNvPr id="6" name="Bulut 5">
            <a:extLst>
              <a:ext uri="{FF2B5EF4-FFF2-40B4-BE49-F238E27FC236}">
                <a16:creationId xmlns:a16="http://schemas.microsoft.com/office/drawing/2014/main" id="{AAA1C1CA-6924-45D3-86CF-CF13A854F5F1}"/>
              </a:ext>
            </a:extLst>
          </p:cNvPr>
          <p:cNvSpPr/>
          <p:nvPr/>
        </p:nvSpPr>
        <p:spPr>
          <a:xfrm rot="2742006">
            <a:off x="10006012" y="457199"/>
            <a:ext cx="2581275" cy="666750"/>
          </a:xfrm>
          <a:prstGeom prst="cloud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2019 NİSAN ÖRNEK SORU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464A3840-94D0-4597-A945-8789B4E6C2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60" t="84418" r="62179"/>
          <a:stretch/>
        </p:blipFill>
        <p:spPr>
          <a:xfrm>
            <a:off x="7914662" y="4179847"/>
            <a:ext cx="4152395" cy="1462087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CC958A05-9844-49D8-B260-2983BFA414B9}"/>
              </a:ext>
            </a:extLst>
          </p:cNvPr>
          <p:cNvSpPr/>
          <p:nvPr/>
        </p:nvSpPr>
        <p:spPr>
          <a:xfrm>
            <a:off x="7914662" y="4495801"/>
            <a:ext cx="381000" cy="3429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479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A0A281D4-BBBE-4673-9847-A33EBD4F1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9037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6">
            <a:extLst>
              <a:ext uri="{FF2B5EF4-FFF2-40B4-BE49-F238E27FC236}">
                <a16:creationId xmlns:a16="http://schemas.microsoft.com/office/drawing/2014/main" id="{8B8FCBC9-7636-4289-9871-3C33FEB60D8B}"/>
              </a:ext>
            </a:extLst>
          </p:cNvPr>
          <p:cNvSpPr txBox="1"/>
          <p:nvPr/>
        </p:nvSpPr>
        <p:spPr>
          <a:xfrm>
            <a:off x="6651077" y="1456706"/>
            <a:ext cx="4101332" cy="2246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br>
              <a:rPr lang="tr-TR" sz="2800" b="1" i="1" u="sng" dirty="0">
                <a:solidFill>
                  <a:schemeClr val="tx1"/>
                </a:solidFill>
              </a:rPr>
            </a:br>
            <a:r>
              <a:rPr lang="tr-TR" sz="3600" b="1" dirty="0">
                <a:solidFill>
                  <a:schemeClr val="tx1"/>
                </a:solidFill>
              </a:rPr>
              <a:t>Ege </a:t>
            </a:r>
            <a:r>
              <a:rPr lang="tr-TR" sz="3600" b="1" dirty="0" err="1">
                <a:solidFill>
                  <a:schemeClr val="tx1"/>
                </a:solidFill>
              </a:rPr>
              <a:t>Tolgay</a:t>
            </a:r>
            <a:r>
              <a:rPr lang="tr-TR" sz="3600" b="1" dirty="0">
                <a:solidFill>
                  <a:schemeClr val="tx1"/>
                </a:solidFill>
              </a:rPr>
              <a:t> Altınay</a:t>
            </a:r>
            <a:br>
              <a:rPr lang="tr-TR" sz="2800" b="1" dirty="0">
                <a:solidFill>
                  <a:schemeClr val="tx1"/>
                </a:solidFill>
              </a:rPr>
            </a:br>
            <a:endParaRPr lang="tr-TR" sz="2800" b="1" dirty="0">
              <a:solidFill>
                <a:schemeClr val="tx1"/>
              </a:solidFill>
            </a:endParaRPr>
          </a:p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Akköprü</a:t>
            </a:r>
            <a:r>
              <a:rPr lang="tr-TR" sz="2400" b="1" dirty="0">
                <a:solidFill>
                  <a:schemeClr val="tx1"/>
                </a:solidFill>
              </a:rPr>
              <a:t> Ortaokulu  </a:t>
            </a:r>
            <a:r>
              <a:rPr lang="tr-TR" sz="2400" b="1" dirty="0" err="1">
                <a:solidFill>
                  <a:schemeClr val="tx1"/>
                </a:solidFill>
              </a:rPr>
              <a:t>Tuşba</a:t>
            </a:r>
            <a:r>
              <a:rPr lang="tr-TR" sz="24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8BE51D3F-78A1-4229-9A83-037E57368271}"/>
              </a:ext>
            </a:extLst>
          </p:cNvPr>
          <p:cNvSpPr txBox="1"/>
          <p:nvPr/>
        </p:nvSpPr>
        <p:spPr>
          <a:xfrm>
            <a:off x="6363081" y="4939629"/>
            <a:ext cx="467732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tx1"/>
                </a:solidFill>
              </a:rPr>
              <a:t>Slaytların bazı içerikleri </a:t>
            </a:r>
            <a:r>
              <a:rPr lang="tr-TR" b="1" dirty="0">
                <a:solidFill>
                  <a:schemeClr val="tx1"/>
                </a:solidFill>
              </a:rPr>
              <a:t>Gökhan Karakaya</a:t>
            </a:r>
            <a:r>
              <a:rPr lang="tr-TR" dirty="0">
                <a:solidFill>
                  <a:schemeClr val="tx1"/>
                </a:solidFill>
              </a:rPr>
              <a:t>’nın «10 Soruda – </a:t>
            </a:r>
            <a:r>
              <a:rPr lang="tr-TR" dirty="0" err="1">
                <a:solidFill>
                  <a:schemeClr val="tx1"/>
                </a:solidFill>
              </a:rPr>
              <a:t>Tourism</a:t>
            </a:r>
            <a:r>
              <a:rPr lang="tr-TR" dirty="0">
                <a:solidFill>
                  <a:schemeClr val="tx1"/>
                </a:solidFill>
              </a:rPr>
              <a:t>» </a:t>
            </a:r>
            <a:r>
              <a:rPr lang="tr-TR" dirty="0" err="1">
                <a:solidFill>
                  <a:schemeClr val="tx1"/>
                </a:solidFill>
              </a:rPr>
              <a:t>slaytından</a:t>
            </a:r>
            <a:r>
              <a:rPr lang="tr-TR" dirty="0">
                <a:solidFill>
                  <a:schemeClr val="tx1"/>
                </a:solidFill>
              </a:rPr>
              <a:t> alıntıdır. Kendisine teşekkür ederim.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6CAB352A-D893-416D-8C70-3FA4B8803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77" y="4826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874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1957</Words>
  <Application>Microsoft Office PowerPoint</Application>
  <PresentationFormat>Geniş ekran</PresentationFormat>
  <Paragraphs>500</Paragraphs>
  <Slides>37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18</cp:revision>
  <dcterms:created xsi:type="dcterms:W3CDTF">2022-01-22T13:23:53Z</dcterms:created>
  <dcterms:modified xsi:type="dcterms:W3CDTF">2022-02-20T16:02:56Z</dcterms:modified>
</cp:coreProperties>
</file>