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09" r:id="rId20"/>
    <p:sldId id="298" r:id="rId21"/>
    <p:sldId id="334" r:id="rId22"/>
    <p:sldId id="338" r:id="rId23"/>
    <p:sldId id="370" r:id="rId24"/>
    <p:sldId id="276" r:id="rId25"/>
    <p:sldId id="277" r:id="rId26"/>
    <p:sldId id="339" r:id="rId27"/>
    <p:sldId id="280" r:id="rId28"/>
    <p:sldId id="281" r:id="rId29"/>
    <p:sldId id="296" r:id="rId30"/>
    <p:sldId id="314" r:id="rId31"/>
    <p:sldId id="315" r:id="rId32"/>
    <p:sldId id="316" r:id="rId33"/>
    <p:sldId id="317" r:id="rId34"/>
    <p:sldId id="318" r:id="rId35"/>
    <p:sldId id="319" r:id="rId36"/>
    <p:sldId id="301" r:id="rId37"/>
    <p:sldId id="363" r:id="rId38"/>
    <p:sldId id="321" r:id="rId39"/>
    <p:sldId id="335" r:id="rId40"/>
    <p:sldId id="336" r:id="rId41"/>
    <p:sldId id="285" r:id="rId42"/>
    <p:sldId id="327" r:id="rId43"/>
    <p:sldId id="328" r:id="rId44"/>
    <p:sldId id="340" r:id="rId45"/>
    <p:sldId id="341" r:id="rId46"/>
    <p:sldId id="342" r:id="rId47"/>
    <p:sldId id="343" r:id="rId48"/>
    <p:sldId id="344" r:id="rId49"/>
    <p:sldId id="345" r:id="rId50"/>
    <p:sldId id="346" r:id="rId51"/>
    <p:sldId id="347" r:id="rId52"/>
    <p:sldId id="348" r:id="rId53"/>
    <p:sldId id="349" r:id="rId54"/>
    <p:sldId id="350" r:id="rId55"/>
    <p:sldId id="351" r:id="rId56"/>
    <p:sldId id="352" r:id="rId57"/>
    <p:sldId id="353" r:id="rId58"/>
    <p:sldId id="354" r:id="rId59"/>
    <p:sldId id="292" r:id="rId60"/>
    <p:sldId id="293" r:id="rId61"/>
    <p:sldId id="355" r:id="rId62"/>
    <p:sldId id="356" r:id="rId63"/>
    <p:sldId id="357" r:id="rId64"/>
    <p:sldId id="358" r:id="rId65"/>
    <p:sldId id="359" r:id="rId66"/>
    <p:sldId id="360" r:id="rId67"/>
    <p:sldId id="361" r:id="rId68"/>
    <p:sldId id="362" r:id="rId69"/>
    <p:sldId id="368" r:id="rId70"/>
    <p:sldId id="369" r:id="rId71"/>
    <p:sldId id="371" r:id="rId72"/>
    <p:sldId id="364" r:id="rId73"/>
    <p:sldId id="365" r:id="rId74"/>
    <p:sldId id="366" r:id="rId75"/>
    <p:sldId id="367" r:id="rId7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1296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13.09.2018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13.09.2018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13.09.2018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13.09.2018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13.09.2018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13.09.2018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13.09.2018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13.09.2018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13.09.2018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13.09.2018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13.09.2018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13.09.2018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0.wav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0.wav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0.wav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0.wav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0.wav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0.wav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0.wav"/><Relationship Id="rId4" Type="http://schemas.openxmlformats.org/officeDocument/2006/relationships/image" Target="../media/image2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0.wav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0.wav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audio" Target="../media/audio20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hyperlink" Target="http://www.google.com.tr/imgres?imgurl=http://z.about.com/d/tvdramas/1/0/w/Y/90210-tristan.jpg&amp;imgrefurl=http://tvdramas.about.com/od/90210spinoff/tp/90210charprof.htm&amp;usg=__hN5p3GFyfhhokQVGfjxFNixHZxU=&amp;h=500&amp;w=375&amp;sz=82&amp;hl=tr&amp;start=14&amp;um=1&amp;itbs=1&amp;tbnid=28hn0B91G8u5pM:&amp;tbnh=130&amp;tbnw=98&amp;prev=/images?q=he+is+outgoing&amp;um=1&amp;hl=tr&amp;tbs=isch:1" TargetMode="Externa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0.wav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0.wav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0.wav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0.wav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audio20.wav"/><Relationship Id="rId3" Type="http://schemas.openxmlformats.org/officeDocument/2006/relationships/image" Target="../media/image43.png"/><Relationship Id="rId7" Type="http://schemas.openxmlformats.org/officeDocument/2006/relationships/image" Target="../media/image4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forex.isearcha.com/wp-content/uploads/Hardworking1.jpg" TargetMode="External"/><Relationship Id="rId5" Type="http://schemas.openxmlformats.org/officeDocument/2006/relationships/image" Target="../media/image45.jpeg"/><Relationship Id="rId4" Type="http://schemas.openxmlformats.org/officeDocument/2006/relationships/image" Target="../media/image44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0.wav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gif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gif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gif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gif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gif"/><Relationship Id="rId4" Type="http://schemas.openxmlformats.org/officeDocument/2006/relationships/image" Target="../media/image118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4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4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4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158" y="2780928"/>
            <a:ext cx="3260495" cy="304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282" y="-747464"/>
            <a:ext cx="9985376" cy="531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280" y="5917919"/>
            <a:ext cx="3524250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776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8760" y="-675456"/>
            <a:ext cx="14107692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-36512" y="16816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(çekici, cazibeli)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34818" name="Picture 2" descr="attractive ile ilgili gÃ¶rsel sonuc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133" y="2473445"/>
            <a:ext cx="5117379" cy="333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8720" y="2506273"/>
            <a:ext cx="5891056" cy="329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287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6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83412" y="-605531"/>
            <a:ext cx="12576092" cy="3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14" y="1988840"/>
            <a:ext cx="7526610" cy="42149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-26105" y="1465620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(dakik)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9441" y="-675456"/>
            <a:ext cx="13338185" cy="3744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853" y="1988840"/>
            <a:ext cx="4798293" cy="4568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61601" y="16816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(inatçı)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0768" y="-891481"/>
            <a:ext cx="13578617" cy="3811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32856"/>
            <a:ext cx="3960440" cy="3960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795" y="2920433"/>
            <a:ext cx="4259438" cy="2385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-26105" y="1412776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(cömert)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6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0688" y="-603448"/>
            <a:ext cx="12230912" cy="3433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" y="2204864"/>
            <a:ext cx="5897612" cy="3960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902134"/>
            <a:ext cx="2596908" cy="1722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-26105" y="1537628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(unutkan)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6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4500" y="-675455"/>
            <a:ext cx="12825172" cy="3600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420888"/>
            <a:ext cx="5040560" cy="3354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20888"/>
            <a:ext cx="4061290" cy="3354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-26105" y="1609636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(düşünceli)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6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4664" y="-578147"/>
            <a:ext cx="12595720" cy="3535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48" y="814713"/>
            <a:ext cx="2143125" cy="2143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486" y="3580463"/>
            <a:ext cx="4168734" cy="2764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1283" y="3257632"/>
            <a:ext cx="4578846" cy="3409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Metin kutusu 6"/>
          <p:cNvSpPr txBox="1"/>
          <p:nvPr/>
        </p:nvSpPr>
        <p:spPr>
          <a:xfrm>
            <a:off x="-26105" y="1412776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(dürüst)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7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16475" y="-603449"/>
            <a:ext cx="12825179" cy="3600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 descr="http://crazygif.com/crazygif/wp-content/uploads/2014/01/recep-ivedik-shark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96" y="2403604"/>
            <a:ext cx="7776864" cy="4121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133609" y="1556792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(komik)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23221" y="-531439"/>
            <a:ext cx="12055661" cy="338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7056784" cy="4887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609636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(kibar, nazik)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569" y="-531437"/>
            <a:ext cx="6109455" cy="3384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6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9588" y="-512149"/>
            <a:ext cx="11037070" cy="3098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4" descr="friendly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47" y="2566987"/>
            <a:ext cx="3552607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284984"/>
            <a:ext cx="4697125" cy="2630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-26105" y="1412776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(arkadaş canlısı)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0816" y="-560457"/>
            <a:ext cx="10939525" cy="3071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372" y="1916832"/>
            <a:ext cx="5733256" cy="456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 descr="http://t3.gstatic.com/images?q=tbn:28hn0B91G8u5pM:http://z.about.com/d/tvdramas/1/0/w/Y/90210-tristan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968" y="4223304"/>
            <a:ext cx="1525587" cy="202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-26105" y="1412776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(dışa dönük, sempatik)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2509" y="-531441"/>
            <a:ext cx="11799165" cy="3312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4" name="Picture 2" descr="selfish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2204864"/>
            <a:ext cx="6637253" cy="3816424"/>
          </a:xfrm>
          <a:prstGeom prst="rect">
            <a:avLst/>
          </a:prstGeom>
          <a:noFill/>
        </p:spPr>
      </p:pic>
      <p:sp>
        <p:nvSpPr>
          <p:cNvPr id="4" name="Metin kutusu 3"/>
          <p:cNvSpPr txBox="1"/>
          <p:nvPr/>
        </p:nvSpPr>
        <p:spPr>
          <a:xfrm>
            <a:off x="-26105" y="1412776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(bencil)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9214" y="-623022"/>
            <a:ext cx="12381894" cy="3475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-26105" y="1609636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(uysal)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47106" name="AutoShape 2" descr="easygoing clipart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7108" name="AutoShape 4" descr="easygoing cat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47110" name="Picture 6" descr="Jean in Blue Von der Mozarthöhe, née le 8 février 2013 en Allemagne. Tonkinoise blue tabby min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54" y="2285992"/>
            <a:ext cx="2571768" cy="39775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0688" y="-603448"/>
            <a:ext cx="12568672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6" name="AutoShape 2" descr="shy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6630" name="Picture 6" descr="http://content.presentermedia.com/files/clipart/00015000/15114/cute_girl_shy_md_w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2708920"/>
            <a:ext cx="3810000" cy="3810000"/>
          </a:xfrm>
          <a:prstGeom prst="rect">
            <a:avLst/>
          </a:prstGeom>
          <a:noFill/>
        </p:spPr>
      </p:pic>
      <p:sp>
        <p:nvSpPr>
          <p:cNvPr id="5" name="Metin kutusu 4"/>
          <p:cNvSpPr txBox="1"/>
          <p:nvPr/>
        </p:nvSpPr>
        <p:spPr>
          <a:xfrm>
            <a:off x="-26105" y="1609636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(utangaç)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9487" y="-531440"/>
            <a:ext cx="12312167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2" name="Picture 2" descr="talkative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79" y="2204864"/>
            <a:ext cx="5554903" cy="4320480"/>
          </a:xfrm>
          <a:prstGeom prst="rect">
            <a:avLst/>
          </a:prstGeom>
          <a:noFill/>
        </p:spPr>
      </p:pic>
      <p:sp>
        <p:nvSpPr>
          <p:cNvPr id="4" name="Metin kutusu 3"/>
          <p:cNvSpPr txBox="1"/>
          <p:nvPr/>
        </p:nvSpPr>
        <p:spPr>
          <a:xfrm>
            <a:off x="-26105" y="1609636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(konuşkan, geveze)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6712" y="-603448"/>
            <a:ext cx="12817424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8" name="Picture 2" descr="hard working student clipart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457" y="3756190"/>
            <a:ext cx="3877261" cy="3101810"/>
          </a:xfrm>
          <a:prstGeom prst="rect">
            <a:avLst/>
          </a:prstGeom>
          <a:noFill/>
        </p:spPr>
      </p:pic>
      <p:pic>
        <p:nvPicPr>
          <p:cNvPr id="4" name="Picture 4" descr="http://www.laurentbrouat.com/wp-content/uploads/2009/08/hardworking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355" y="3452153"/>
            <a:ext cx="4167051" cy="3305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Tam boyutlu görseli göster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016" y="4587164"/>
            <a:ext cx="1439862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-26105" y="1537628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(çalışkan)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 descr="clever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556" name="AutoShape 4" descr="clever student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3558" name="Picture 6" descr="http://www.gifmania.co.uk/Space-Animated-Gifs/Animated-Astronomy/Astronomers/Albert-Einstein/Albert-Einstein-have-idea-4961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994302"/>
            <a:ext cx="3168352" cy="4863698"/>
          </a:xfrm>
          <a:prstGeom prst="rect">
            <a:avLst/>
          </a:prstGeom>
          <a:noFill/>
        </p:spPr>
      </p:pic>
      <p:sp>
        <p:nvSpPr>
          <p:cNvPr id="6" name="Metin kutusu 5"/>
          <p:cNvSpPr txBox="1"/>
          <p:nvPr/>
        </p:nvSpPr>
        <p:spPr>
          <a:xfrm>
            <a:off x="-26105" y="1412776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(zeki)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603448"/>
            <a:ext cx="9867063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4624" y="-603448"/>
            <a:ext cx="11123173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38" name="Picture 2" descr="cheerful teens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2357430"/>
            <a:ext cx="6286544" cy="4132001"/>
          </a:xfrm>
          <a:prstGeom prst="rect">
            <a:avLst/>
          </a:prstGeom>
          <a:noFill/>
        </p:spPr>
      </p:pic>
      <p:sp>
        <p:nvSpPr>
          <p:cNvPr id="4" name="Metin kutusu 3"/>
          <p:cNvSpPr txBox="1"/>
          <p:nvPr/>
        </p:nvSpPr>
        <p:spPr>
          <a:xfrm>
            <a:off x="-26105" y="1620089"/>
            <a:ext cx="9170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</a:rPr>
              <a:t>(neşeli)</a:t>
            </a:r>
            <a:endParaRPr lang="tr-T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79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6517" y="-603448"/>
            <a:ext cx="11123173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049" y="5124981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204864"/>
            <a:ext cx="5472608" cy="32835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-26105" y="1692097"/>
            <a:ext cx="9170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</a:rPr>
              <a:t>(yardımsever)</a:t>
            </a:r>
            <a:endParaRPr lang="tr-T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49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19472"/>
            <a:ext cx="9297988" cy="442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0" y="1836113"/>
            <a:ext cx="9170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</a:rPr>
              <a:t>(yaratıcı)</a:t>
            </a:r>
            <a:endParaRPr lang="tr-TR" sz="3200" b="1" dirty="0">
              <a:solidFill>
                <a:srgbClr val="FF0000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636912"/>
            <a:ext cx="4710585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5" y="2940869"/>
            <a:ext cx="4109767" cy="2360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03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3" y="-840539"/>
            <a:ext cx="9144000" cy="442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3" y="2713873"/>
            <a:ext cx="4642013" cy="3077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462" y="2722638"/>
            <a:ext cx="3001491" cy="3069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35" y="2564904"/>
            <a:ext cx="4642013" cy="3077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564904"/>
            <a:ext cx="3001491" cy="3069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Metin kutusu 7"/>
          <p:cNvSpPr txBox="1"/>
          <p:nvPr/>
        </p:nvSpPr>
        <p:spPr>
          <a:xfrm>
            <a:off x="0" y="1700808"/>
            <a:ext cx="9170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</a:rPr>
              <a:t>(sessiz)</a:t>
            </a:r>
            <a:endParaRPr lang="tr-T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73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4664" y="-603448"/>
            <a:ext cx="11806581" cy="3314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4" name="AutoShape 2" descr="lazy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3316" name="AutoShape 4" descr="https://www.workitdaily.com/wp-content/uploads/2012/12/career-management-lazy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3318" name="AutoShape 6" descr="https://www.workitdaily.com/wp-content/uploads/2012/12/career-management-lazy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3320" name="AutoShape 8" descr="https://www.workitdaily.com/wp-content/uploads/2012/12/career-management-lazy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3322" name="Picture 10" descr="lazy student clipart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916832"/>
            <a:ext cx="4286250" cy="4352926"/>
          </a:xfrm>
          <a:prstGeom prst="rect">
            <a:avLst/>
          </a:prstGeom>
          <a:noFill/>
        </p:spPr>
      </p:pic>
      <p:sp>
        <p:nvSpPr>
          <p:cNvPr id="8" name="Metin kutusu 7"/>
          <p:cNvSpPr txBox="1"/>
          <p:nvPr/>
        </p:nvSpPr>
        <p:spPr>
          <a:xfrm>
            <a:off x="-26105" y="1484784"/>
            <a:ext cx="9170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</a:rPr>
              <a:t>(tembel)</a:t>
            </a:r>
            <a:endParaRPr lang="tr-T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53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6752" y="-675456"/>
            <a:ext cx="13851188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sinderella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844824"/>
            <a:ext cx="3240360" cy="4815220"/>
          </a:xfrm>
          <a:prstGeom prst="rect">
            <a:avLst/>
          </a:prstGeom>
          <a:noFill/>
        </p:spPr>
      </p:pic>
      <p:sp>
        <p:nvSpPr>
          <p:cNvPr id="4" name="Metin kutusu 3"/>
          <p:cNvSpPr txBox="1"/>
          <p:nvPr/>
        </p:nvSpPr>
        <p:spPr>
          <a:xfrm>
            <a:off x="-26105" y="1620089"/>
            <a:ext cx="9170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</a:rPr>
              <a:t>(güzel)</a:t>
            </a:r>
            <a:endParaRPr lang="tr-T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07255"/>
            <a:ext cx="5266805" cy="511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412776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(zayıf, ince)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87" y="-531440"/>
            <a:ext cx="8643317" cy="3394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74" y="-1251520"/>
            <a:ext cx="9144000" cy="531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050" y="2708920"/>
            <a:ext cx="3955166" cy="4082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-26105" y="1836113"/>
            <a:ext cx="9170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</a:rPr>
              <a:t>(şişman)</a:t>
            </a:r>
            <a:endParaRPr lang="tr-T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98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75050" y="-675456"/>
            <a:ext cx="13851189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86" name="AutoShape 2" descr="old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5" name="Picture 3" descr="elderly_man_wheel_chair_ha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945" y="1828800"/>
            <a:ext cx="50292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-26105" y="1556792"/>
            <a:ext cx="9170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</a:rPr>
              <a:t>(yaşlı)</a:t>
            </a:r>
            <a:endParaRPr lang="tr-T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1895" y="-891480"/>
            <a:ext cx="13081683" cy="3672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 descr="http://previews.123rf.com/images/piksel/piksel1005/piksel100500076/7052667-Young-people-with-thumbs-up-Stock-Photo-teenagers-people-happ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7543" y="1916832"/>
            <a:ext cx="7021394" cy="4677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Metin kutusu 3"/>
          <p:cNvSpPr txBox="1"/>
          <p:nvPr/>
        </p:nvSpPr>
        <p:spPr>
          <a:xfrm>
            <a:off x="-26105" y="132160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</a:rPr>
              <a:t>(genç)</a:t>
            </a:r>
            <a:endParaRPr lang="tr-T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872" y="1911005"/>
            <a:ext cx="5617439" cy="4794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72958" y="-603448"/>
            <a:ext cx="13089097" cy="3674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630541"/>
            <a:ext cx="9170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smtClean="0">
                <a:solidFill>
                  <a:srgbClr val="FF0000"/>
                </a:solidFill>
              </a:rPr>
              <a:t>(kaslı, yapılı)</a:t>
            </a:r>
            <a:endParaRPr lang="tr-TR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72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608" y="-585267"/>
            <a:ext cx="10860708" cy="3366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8" name="Picture 2" descr="short medium height tall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071678"/>
            <a:ext cx="7007397" cy="4591054"/>
          </a:xfrm>
          <a:prstGeom prst="rect">
            <a:avLst/>
          </a:prstGeom>
          <a:noFill/>
        </p:spPr>
      </p:pic>
      <p:sp>
        <p:nvSpPr>
          <p:cNvPr id="4" name="Metin kutusu 3"/>
          <p:cNvSpPr txBox="1"/>
          <p:nvPr/>
        </p:nvSpPr>
        <p:spPr>
          <a:xfrm>
            <a:off x="-26105" y="1484784"/>
            <a:ext cx="9170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</a:rPr>
              <a:t>(orta boylu)</a:t>
            </a:r>
            <a:endParaRPr lang="tr-T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18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-854734"/>
            <a:ext cx="12939180" cy="4355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4" name="Picture 2" descr="https://ak2.picdn.net/shutterstock/videos/564382/thumb/1.jpg?i10c=img.resize(height:160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204864"/>
            <a:ext cx="8622510" cy="4857752"/>
          </a:xfrm>
          <a:prstGeom prst="rect">
            <a:avLst/>
          </a:prstGeom>
          <a:noFill/>
        </p:spPr>
      </p:pic>
      <p:sp>
        <p:nvSpPr>
          <p:cNvPr id="4" name="Metin kutusu 3"/>
          <p:cNvSpPr txBox="1"/>
          <p:nvPr/>
        </p:nvSpPr>
        <p:spPr>
          <a:xfrm>
            <a:off x="226431" y="2273551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</a:rPr>
              <a:t>(tombul)</a:t>
            </a:r>
            <a:endParaRPr lang="tr-T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60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İlgili resi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0528" y="2224226"/>
            <a:ext cx="4364417" cy="4085094"/>
          </a:xfrm>
          <a:prstGeom prst="rect">
            <a:avLst/>
          </a:prstGeom>
          <a:noFill/>
        </p:spPr>
      </p:pic>
      <p:sp>
        <p:nvSpPr>
          <p:cNvPr id="4" name="Metin kutusu 3"/>
          <p:cNvSpPr txBox="1"/>
          <p:nvPr/>
        </p:nvSpPr>
        <p:spPr>
          <a:xfrm>
            <a:off x="-26105" y="1404065"/>
            <a:ext cx="9170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</a:rPr>
              <a:t>(</a:t>
            </a:r>
            <a:r>
              <a:rPr lang="tr-TR" sz="3200" b="1" dirty="0" err="1" smtClean="0">
                <a:solidFill>
                  <a:srgbClr val="FF0000"/>
                </a:solidFill>
              </a:rPr>
              <a:t>şarışın</a:t>
            </a:r>
            <a:r>
              <a:rPr lang="tr-TR" sz="3200" b="1" dirty="0" smtClean="0">
                <a:solidFill>
                  <a:srgbClr val="FF0000"/>
                </a:solidFill>
              </a:rPr>
              <a:t>)</a:t>
            </a:r>
            <a:endParaRPr lang="tr-TR" sz="3200" b="1" dirty="0">
              <a:solidFill>
                <a:srgbClr val="FF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2616" y="-675456"/>
            <a:ext cx="11377264" cy="369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259050"/>
            <a:ext cx="3690230" cy="3690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492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8130" y="-603448"/>
            <a:ext cx="11978802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6" name="Picture 2" descr="hazel eyes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2357430"/>
            <a:ext cx="6286500" cy="4191001"/>
          </a:xfrm>
          <a:prstGeom prst="rect">
            <a:avLst/>
          </a:prstGeom>
          <a:noFill/>
        </p:spPr>
      </p:pic>
      <p:sp>
        <p:nvSpPr>
          <p:cNvPr id="4" name="Metin kutusu 3"/>
          <p:cNvSpPr txBox="1"/>
          <p:nvPr/>
        </p:nvSpPr>
        <p:spPr>
          <a:xfrm>
            <a:off x="-26105" y="1836113"/>
            <a:ext cx="9170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</a:rPr>
              <a:t>(ela)</a:t>
            </a:r>
            <a:endParaRPr lang="tr-T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92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353" y="-747464"/>
            <a:ext cx="12192706" cy="4104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2" name="Picture 2" descr="straight hair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2357430"/>
            <a:ext cx="4286280" cy="4286281"/>
          </a:xfrm>
          <a:prstGeom prst="rect">
            <a:avLst/>
          </a:prstGeom>
          <a:noFill/>
        </p:spPr>
      </p:pic>
      <p:sp>
        <p:nvSpPr>
          <p:cNvPr id="4" name="Metin kutusu 3"/>
          <p:cNvSpPr txBox="1"/>
          <p:nvPr/>
        </p:nvSpPr>
        <p:spPr>
          <a:xfrm>
            <a:off x="-26105" y="1772816"/>
            <a:ext cx="9170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</a:rPr>
              <a:t>(düz)</a:t>
            </a:r>
            <a:endParaRPr lang="tr-T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92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58269" y="-963488"/>
            <a:ext cx="12834431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8" name="Picture 2" descr="wavy hair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143116"/>
            <a:ext cx="3286148" cy="4248887"/>
          </a:xfrm>
          <a:prstGeom prst="rect">
            <a:avLst/>
          </a:prstGeom>
          <a:noFill/>
        </p:spPr>
      </p:pic>
      <p:sp>
        <p:nvSpPr>
          <p:cNvPr id="4" name="Metin kutusu 3"/>
          <p:cNvSpPr txBox="1"/>
          <p:nvPr/>
        </p:nvSpPr>
        <p:spPr>
          <a:xfrm>
            <a:off x="-26105" y="1692097"/>
            <a:ext cx="9170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</a:rPr>
              <a:t>(dalgalı)</a:t>
            </a:r>
            <a:endParaRPr lang="tr-T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92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straight hair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206564"/>
            <a:ext cx="4651436" cy="4651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Metin kutusu 6"/>
          <p:cNvSpPr txBox="1"/>
          <p:nvPr/>
        </p:nvSpPr>
        <p:spPr>
          <a:xfrm>
            <a:off x="29760" y="16833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</a:rPr>
              <a:t>(kıvırcık)</a:t>
            </a:r>
            <a:endParaRPr lang="tr-TR" sz="2800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175" y="-806896"/>
            <a:ext cx="9199563" cy="442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336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2616" y="-963488"/>
            <a:ext cx="11015921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708920"/>
            <a:ext cx="6059690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-26105" y="1836113"/>
            <a:ext cx="9170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</a:rPr>
              <a:t>(kel)</a:t>
            </a:r>
            <a:endParaRPr lang="tr-T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61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7069" y="-513259"/>
            <a:ext cx="9999629" cy="3366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middle aged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143116"/>
            <a:ext cx="6696075" cy="4124326"/>
          </a:xfrm>
          <a:prstGeom prst="rect">
            <a:avLst/>
          </a:prstGeom>
          <a:noFill/>
        </p:spPr>
      </p:pic>
      <p:sp>
        <p:nvSpPr>
          <p:cNvPr id="4" name="Metin kutusu 3"/>
          <p:cNvSpPr txBox="1"/>
          <p:nvPr/>
        </p:nvSpPr>
        <p:spPr>
          <a:xfrm>
            <a:off x="-26105" y="1412776"/>
            <a:ext cx="9170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smtClean="0">
                <a:solidFill>
                  <a:srgbClr val="FF0000"/>
                </a:solidFill>
              </a:rPr>
              <a:t>(orta yaşlı)</a:t>
            </a:r>
            <a:endParaRPr lang="tr-TR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92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4388" y="-747464"/>
            <a:ext cx="10772776" cy="442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78323"/>
            <a:ext cx="2880320" cy="4273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540" y="2238138"/>
            <a:ext cx="3367434" cy="455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Metin kutusu 6"/>
          <p:cNvSpPr txBox="1"/>
          <p:nvPr/>
        </p:nvSpPr>
        <p:spPr>
          <a:xfrm>
            <a:off x="-26105" y="1702549"/>
            <a:ext cx="9170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smtClean="0">
                <a:solidFill>
                  <a:srgbClr val="FF0000"/>
                </a:solidFill>
              </a:rPr>
              <a:t>(yakışıklı)</a:t>
            </a:r>
            <a:endParaRPr lang="tr-TR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12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4624" y="-603448"/>
            <a:ext cx="11161240" cy="3950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628800"/>
            <a:ext cx="9170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smtClean="0">
                <a:solidFill>
                  <a:srgbClr val="FF0000"/>
                </a:solidFill>
              </a:rPr>
              <a:t>(iyi görünümlü)</a:t>
            </a:r>
            <a:endParaRPr lang="tr-TR" sz="3600" b="1" dirty="0">
              <a:solidFill>
                <a:srgbClr val="FF00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5" y="3346698"/>
            <a:ext cx="4399451" cy="2890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29000"/>
            <a:ext cx="4407072" cy="2611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185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4664" y="-531440"/>
            <a:ext cx="12312167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 descr="buy present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2276872"/>
            <a:ext cx="4680520" cy="3808773"/>
          </a:xfrm>
          <a:prstGeom prst="rect">
            <a:avLst/>
          </a:prstGeom>
          <a:noFill/>
        </p:spPr>
      </p:pic>
      <p:sp>
        <p:nvSpPr>
          <p:cNvPr id="4" name="Metin kutusu 3"/>
          <p:cNvSpPr txBox="1"/>
          <p:nvPr/>
        </p:nvSpPr>
        <p:spPr>
          <a:xfrm>
            <a:off x="-26105" y="1556792"/>
            <a:ext cx="9170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smtClean="0">
                <a:solidFill>
                  <a:srgbClr val="FF0000"/>
                </a:solidFill>
              </a:rPr>
              <a:t>(hediye satın almak)</a:t>
            </a:r>
            <a:endParaRPr lang="tr-TR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53145"/>
            <a:ext cx="9144000" cy="369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 descr="http://s.imajino.com/i/fph7IQq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571744"/>
            <a:ext cx="6965202" cy="3714776"/>
          </a:xfrm>
          <a:prstGeom prst="rect">
            <a:avLst/>
          </a:prstGeom>
          <a:noFill/>
        </p:spPr>
      </p:pic>
      <p:sp>
        <p:nvSpPr>
          <p:cNvPr id="4" name="Metin kutusu 3"/>
          <p:cNvSpPr txBox="1"/>
          <p:nvPr/>
        </p:nvSpPr>
        <p:spPr>
          <a:xfrm>
            <a:off x="-26105" y="16816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(şaka yapmak)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69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531440"/>
            <a:ext cx="9523413" cy="369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 descr="http://sbrownehr.com/wp-content/uploads/2014/11/Spending-Tim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3936" y="2214554"/>
            <a:ext cx="6905650" cy="4597192"/>
          </a:xfrm>
          <a:prstGeom prst="rect">
            <a:avLst/>
          </a:prstGeom>
          <a:noFill/>
        </p:spPr>
      </p:pic>
      <p:sp>
        <p:nvSpPr>
          <p:cNvPr id="4" name="Metin kutusu 3"/>
          <p:cNvSpPr txBox="1"/>
          <p:nvPr/>
        </p:nvSpPr>
        <p:spPr>
          <a:xfrm>
            <a:off x="-26105" y="16816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(vakit geçirmek)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91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4624" y="-675456"/>
            <a:ext cx="11154611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403" y="2348879"/>
            <a:ext cx="6700555" cy="4458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-26105" y="16816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(kendini düşünmek)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72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35496"/>
            <a:ext cx="9144000" cy="4713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6816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(paylaşmak)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820540"/>
            <a:ext cx="4754915" cy="3056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605" y="3663037"/>
            <a:ext cx="3740395" cy="21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268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3103" y="-819472"/>
            <a:ext cx="11077699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32160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(gergin hissetmek)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08" y="1844824"/>
            <a:ext cx="7249984" cy="48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268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35496"/>
            <a:ext cx="9144000" cy="4713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6816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(gülmek)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13316" name="Picture 4" descr="smile animated ile ilgili gÃ¶rsel sonucu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756" y="2449307"/>
            <a:ext cx="439248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68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915" y="-891480"/>
            <a:ext cx="10815638" cy="394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340768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(mutlu görünmek)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15" y="2204864"/>
            <a:ext cx="7776864" cy="4369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268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648" y="-891480"/>
            <a:ext cx="11657474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6816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(sıkı çalışmak)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15364" name="Picture 4" descr="work out  animated ile ilgili gÃ¶rsel sonucu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40015"/>
            <a:ext cx="3517985" cy="3517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Ä°lgili resim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429000"/>
            <a:ext cx="3455762" cy="345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Ä°lgili resim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340015"/>
            <a:ext cx="3326160" cy="332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68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5434" y="-819472"/>
            <a:ext cx="11570082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6816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(fikrini  değiştirmek)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332" y="2334859"/>
            <a:ext cx="4230695" cy="4523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268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35496"/>
            <a:ext cx="9644063" cy="4713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969676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(fit kalmak)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228"/>
            <a:ext cx="3847108" cy="384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516" y="3677791"/>
            <a:ext cx="4780484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268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4624" y="-819472"/>
            <a:ext cx="11328570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6816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(gözlük takmak)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32" y="2384584"/>
            <a:ext cx="7958658" cy="4456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68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2902" y="-963488"/>
            <a:ext cx="12333574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6816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(doğruyu söylemek)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780928"/>
            <a:ext cx="4913017" cy="3329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286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8794" y="-1179512"/>
            <a:ext cx="11981434" cy="5169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6816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(yalan söylemek)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861" y="2289085"/>
            <a:ext cx="6474172" cy="4308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286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8640" y="-819472"/>
            <a:ext cx="11357063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6816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(arkadaş  edinmek)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69430"/>
            <a:ext cx="6895392" cy="458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286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00" y="-1107504"/>
            <a:ext cx="11349737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204168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(unutmak)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54" y="2708920"/>
            <a:ext cx="5921514" cy="3940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685419"/>
            <a:ext cx="2305050" cy="199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286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2616" y="-819472"/>
            <a:ext cx="11017224" cy="590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3501008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(insanların önünde konuşmak)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802" y="4029001"/>
            <a:ext cx="4326430" cy="2852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286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2122" y="-819472"/>
            <a:ext cx="11330746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268760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(raflara ulaşmak)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292" y="1826079"/>
            <a:ext cx="3239309" cy="471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63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89526" y="-728536"/>
            <a:ext cx="13014254" cy="365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appearance ile ilgili g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2420888"/>
            <a:ext cx="9145166" cy="419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340768"/>
            <a:ext cx="9170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smtClean="0">
                <a:solidFill>
                  <a:srgbClr val="FF0000"/>
                </a:solidFill>
              </a:rPr>
              <a:t>(görünüş)</a:t>
            </a:r>
            <a:endParaRPr lang="tr-TR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09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6" y="-459432"/>
            <a:ext cx="9144000" cy="25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3" y="1412776"/>
            <a:ext cx="8902273" cy="5445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108520" y="980728"/>
            <a:ext cx="9170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smtClean="0">
                <a:solidFill>
                  <a:srgbClr val="FF0000"/>
                </a:solidFill>
              </a:rPr>
              <a:t>(kişilik)</a:t>
            </a:r>
            <a:endParaRPr lang="tr-TR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09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819472"/>
            <a:ext cx="9639300" cy="394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6816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(abur cubur)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60186"/>
            <a:ext cx="7694954" cy="4309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459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819472"/>
            <a:ext cx="9205913" cy="394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6816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(boş  zaman)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" y="5045156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077" y="2924944"/>
            <a:ext cx="5556222" cy="3933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20" y="2357437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088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-819472"/>
            <a:ext cx="10369152" cy="3753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412776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(en iyi arkadaş)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2963461"/>
            <a:ext cx="9066977" cy="37779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88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0034" y="-1035497"/>
            <a:ext cx="11296650" cy="4713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6816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(sınıf arkadaşı)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134" y="2449178"/>
            <a:ext cx="6470313" cy="4305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088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648" y="-891480"/>
            <a:ext cx="11684086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6816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(ilişki, bağ)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86118"/>
            <a:ext cx="6708942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088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-963488"/>
            <a:ext cx="12025336" cy="4352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6816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(başörtüsü)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721" y="2204864"/>
            <a:ext cx="3096451" cy="4653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088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608" y="-1035496"/>
            <a:ext cx="10692680" cy="4613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6816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(ikiz)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204864"/>
            <a:ext cx="4992927" cy="4650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88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0287" y="-891480"/>
            <a:ext cx="11442927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26105" y="1681644"/>
            <a:ext cx="917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(ortak)</a:t>
            </a: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294" y="2492896"/>
            <a:ext cx="6923764" cy="3877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434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338" y="77788"/>
            <a:ext cx="9974263" cy="670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930236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-239192"/>
            <a:ext cx="9186863" cy="734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7" y="80808"/>
            <a:ext cx="2327825" cy="16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105" y="80808"/>
            <a:ext cx="2327825" cy="16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793" y="80808"/>
            <a:ext cx="2327825" cy="16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730" y="80808"/>
            <a:ext cx="2327825" cy="16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809000"/>
            <a:ext cx="2327825" cy="16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968" y="1809000"/>
            <a:ext cx="2327825" cy="16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792" y="1809000"/>
            <a:ext cx="2327825" cy="16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400" y="1809000"/>
            <a:ext cx="2327825" cy="16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720" y="3537192"/>
            <a:ext cx="2327825" cy="16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55" y="3537192"/>
            <a:ext cx="2327825" cy="16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200" y="3537192"/>
            <a:ext cx="2327825" cy="16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38" y="3537192"/>
            <a:ext cx="2327825" cy="16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5208983"/>
            <a:ext cx="2327825" cy="16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208983"/>
            <a:ext cx="2327825" cy="16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791" y="5193376"/>
            <a:ext cx="2327825" cy="16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730" y="5193376"/>
            <a:ext cx="2327825" cy="16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581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-239192"/>
            <a:ext cx="9186863" cy="734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17439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416"/>
            <a:ext cx="9144000" cy="728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7" y="80808"/>
            <a:ext cx="2327825" cy="16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183" y="44624"/>
            <a:ext cx="2327825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752" y="44624"/>
            <a:ext cx="2327825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577" y="44624"/>
            <a:ext cx="2327825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7" y="3429000"/>
            <a:ext cx="2327825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175" y="3429000"/>
            <a:ext cx="2327825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439" y="3429000"/>
            <a:ext cx="2327825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342" y="3467018"/>
            <a:ext cx="2327825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7" y="1730805"/>
            <a:ext cx="2327825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109" y="1700808"/>
            <a:ext cx="2327825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00808"/>
            <a:ext cx="2327825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401" y="1700808"/>
            <a:ext cx="2327825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5157192"/>
            <a:ext cx="2327825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175" y="5157192"/>
            <a:ext cx="2327825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5157192"/>
            <a:ext cx="2327825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95" y="5157192"/>
            <a:ext cx="2327825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655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416"/>
            <a:ext cx="9144000" cy="728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15061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-262310"/>
            <a:ext cx="9156700" cy="765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7" y="44624"/>
            <a:ext cx="3104112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944" y="44624"/>
            <a:ext cx="3104112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056" y="44624"/>
            <a:ext cx="3104112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2348880"/>
            <a:ext cx="3104112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600" y="2348880"/>
            <a:ext cx="3104112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888" y="2348880"/>
            <a:ext cx="3104112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4671338"/>
            <a:ext cx="3104112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653136"/>
            <a:ext cx="3104112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056" y="4653136"/>
            <a:ext cx="3104112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547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-262310"/>
            <a:ext cx="9156700" cy="765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6452086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242</Words>
  <Application>Microsoft Office PowerPoint</Application>
  <PresentationFormat>Ekran Gösterisi (4:3)</PresentationFormat>
  <Paragraphs>67</Paragraphs>
  <Slides>75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75</vt:i4>
      </vt:variant>
    </vt:vector>
  </HeadingPairs>
  <TitlesOfParts>
    <vt:vector size="76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Eee</dc:creator>
  <cp:lastModifiedBy>SELÇUK ÇABRİ</cp:lastModifiedBy>
  <cp:revision>43</cp:revision>
  <dcterms:created xsi:type="dcterms:W3CDTF">2016-09-19T19:37:41Z</dcterms:created>
  <dcterms:modified xsi:type="dcterms:W3CDTF">2018-09-13T13:22:37Z</dcterms:modified>
</cp:coreProperties>
</file>