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96" r:id="rId4"/>
    <p:sldId id="297" r:id="rId5"/>
    <p:sldId id="298" r:id="rId6"/>
    <p:sldId id="299" r:id="rId7"/>
    <p:sldId id="273" r:id="rId8"/>
    <p:sldId id="272" r:id="rId9"/>
    <p:sldId id="271" r:id="rId10"/>
    <p:sldId id="270" r:id="rId11"/>
    <p:sldId id="269" r:id="rId12"/>
    <p:sldId id="268" r:id="rId13"/>
    <p:sldId id="267" r:id="rId14"/>
    <p:sldId id="266" r:id="rId15"/>
    <p:sldId id="265" r:id="rId16"/>
    <p:sldId id="264" r:id="rId17"/>
    <p:sldId id="261" r:id="rId18"/>
    <p:sldId id="262" r:id="rId19"/>
    <p:sldId id="263" r:id="rId20"/>
    <p:sldId id="258" r:id="rId21"/>
    <p:sldId id="259" r:id="rId22"/>
    <p:sldId id="260" r:id="rId23"/>
    <p:sldId id="257" r:id="rId24"/>
    <p:sldId id="280" r:id="rId25"/>
    <p:sldId id="274" r:id="rId26"/>
    <p:sldId id="279" r:id="rId27"/>
    <p:sldId id="278" r:id="rId28"/>
    <p:sldId id="277" r:id="rId29"/>
    <p:sldId id="276" r:id="rId30"/>
    <p:sldId id="275" r:id="rId31"/>
    <p:sldId id="281" r:id="rId32"/>
    <p:sldId id="284" r:id="rId33"/>
    <p:sldId id="283" r:id="rId34"/>
    <p:sldId id="285" r:id="rId35"/>
    <p:sldId id="282" r:id="rId36"/>
    <p:sldId id="303" r:id="rId37"/>
    <p:sldId id="304" r:id="rId38"/>
    <p:sldId id="305" r:id="rId39"/>
    <p:sldId id="286" r:id="rId40"/>
    <p:sldId id="288" r:id="rId41"/>
    <p:sldId id="287" r:id="rId42"/>
    <p:sldId id="291" r:id="rId43"/>
    <p:sldId id="290" r:id="rId44"/>
    <p:sldId id="289" r:id="rId45"/>
    <p:sldId id="293" r:id="rId46"/>
    <p:sldId id="292" r:id="rId47"/>
    <p:sldId id="294" r:id="rId48"/>
    <p:sldId id="301" r:id="rId49"/>
    <p:sldId id="302" r:id="rId5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0066"/>
    <a:srgbClr val="FB0D1E"/>
    <a:srgbClr val="E16E27"/>
    <a:srgbClr val="990000"/>
    <a:srgbClr val="400C1F"/>
    <a:srgbClr val="008000"/>
    <a:srgbClr val="008080"/>
    <a:srgbClr val="FF505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5178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8702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6665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8196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210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1866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3407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4342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87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6931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3436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7C5FF-9D6A-4151-8375-383268F8C16C}" type="datetimeFigureOut">
              <a:rPr lang="tr-TR" smtClean="0"/>
              <a:t>18.09.2020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58868-AD3B-4669-BFC3-57A2DC6FF7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811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1"/>
          <p:cNvSpPr txBox="1"/>
          <p:nvPr/>
        </p:nvSpPr>
        <p:spPr>
          <a:xfrm>
            <a:off x="3111703" y="582572"/>
            <a:ext cx="5386705" cy="248256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UNIT 1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FFC0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66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4472C4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4472C4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FFC0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66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4472C4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4472C4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FFC0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4472C4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66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4472C4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66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4472C4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tr-TR" sz="48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FFC00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3600" b="1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4472C4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tr-T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ağ Ok 4"/>
          <p:cNvSpPr/>
          <p:nvPr/>
        </p:nvSpPr>
        <p:spPr>
          <a:xfrm rot="5400000">
            <a:off x="3090586" y="2442703"/>
            <a:ext cx="814909" cy="42995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/>
          </a:p>
        </p:txBody>
      </p:sp>
      <p:sp>
        <p:nvSpPr>
          <p:cNvPr id="6" name="Sağ Ok 5"/>
          <p:cNvSpPr/>
          <p:nvPr/>
        </p:nvSpPr>
        <p:spPr>
          <a:xfrm rot="5400000">
            <a:off x="7875977" y="2360513"/>
            <a:ext cx="814909" cy="42995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EE29CEC4-F27D-4377-90BE-3B0F9E68AD4B}"/>
              </a:ext>
            </a:extLst>
          </p:cNvPr>
          <p:cNvSpPr txBox="1"/>
          <p:nvPr/>
        </p:nvSpPr>
        <p:spPr>
          <a:xfrm>
            <a:off x="9411286" y="6063175"/>
            <a:ext cx="1485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ZEHRA AKTAŞ</a:t>
            </a:r>
          </a:p>
        </p:txBody>
      </p:sp>
      <p:sp>
        <p:nvSpPr>
          <p:cNvPr id="3" name="Patlama: 8 Nokta 2">
            <a:extLst>
              <a:ext uri="{FF2B5EF4-FFF2-40B4-BE49-F238E27FC236}">
                <a16:creationId xmlns:a16="http://schemas.microsoft.com/office/drawing/2014/main" id="{62AE62E8-BAC4-4BDC-822B-5CBF0B232EDA}"/>
              </a:ext>
            </a:extLst>
          </p:cNvPr>
          <p:cNvSpPr/>
          <p:nvPr/>
        </p:nvSpPr>
        <p:spPr>
          <a:xfrm>
            <a:off x="1612969" y="3275785"/>
            <a:ext cx="3770142" cy="14570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tr-TR" b="1" dirty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DIŞ GÖRÜNÜŞ </a:t>
            </a:r>
            <a:endParaRPr lang="tr-TR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tr-TR" dirty="0"/>
          </a:p>
        </p:txBody>
      </p:sp>
      <p:sp>
        <p:nvSpPr>
          <p:cNvPr id="9" name="Patlama: 8 Nokta 8">
            <a:extLst>
              <a:ext uri="{FF2B5EF4-FFF2-40B4-BE49-F238E27FC236}">
                <a16:creationId xmlns:a16="http://schemas.microsoft.com/office/drawing/2014/main" id="{E47CD5F2-C8F8-4727-BC95-C6C3E864B45B}"/>
              </a:ext>
            </a:extLst>
          </p:cNvPr>
          <p:cNvSpPr/>
          <p:nvPr/>
        </p:nvSpPr>
        <p:spPr>
          <a:xfrm>
            <a:off x="6398360" y="3193595"/>
            <a:ext cx="3770142" cy="14570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tr-TR" b="1" dirty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KİŞİLİK</a:t>
            </a:r>
            <a:endParaRPr lang="tr-TR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012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3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BDC78A64-9906-470F-8224-7D83D5F8675A}"/>
              </a:ext>
            </a:extLst>
          </p:cNvPr>
          <p:cNvSpPr/>
          <p:nvPr/>
        </p:nvSpPr>
        <p:spPr>
          <a:xfrm>
            <a:off x="4959837" y="374524"/>
            <a:ext cx="31918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 / IS / ARE</a:t>
            </a:r>
            <a:endParaRPr lang="tr-TR" sz="4000" dirty="0">
              <a:solidFill>
                <a:srgbClr val="C00000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E1C30424-E86D-4816-97B4-787F099E521B}"/>
              </a:ext>
            </a:extLst>
          </p:cNvPr>
          <p:cNvSpPr/>
          <p:nvPr/>
        </p:nvSpPr>
        <p:spPr>
          <a:xfrm>
            <a:off x="1219199" y="1082410"/>
            <a:ext cx="10161563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Blip>
                <a:blip r:embed="rId2"/>
              </a:buBlip>
            </a:pPr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/Is/</a:t>
            </a:r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yardımcı fiillerdir. İsim ve sıfat cümlelerinde kullanılır.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F1B95A7F-5F02-4A93-81FB-C9F0DD96B4F4}"/>
              </a:ext>
            </a:extLst>
          </p:cNvPr>
          <p:cNvSpPr txBox="1"/>
          <p:nvPr/>
        </p:nvSpPr>
        <p:spPr>
          <a:xfrm>
            <a:off x="998806" y="1913206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DF1FCB9B-200E-44AE-B062-1D2758508C74}"/>
              </a:ext>
            </a:extLst>
          </p:cNvPr>
          <p:cNvSpPr txBox="1"/>
          <p:nvPr/>
        </p:nvSpPr>
        <p:spPr>
          <a:xfrm>
            <a:off x="998806" y="2433711"/>
            <a:ext cx="523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You</a:t>
            </a:r>
            <a:endParaRPr lang="tr-TR" dirty="0"/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706712D5-7DFF-4F3F-9BCE-E890B1D4F264}"/>
              </a:ext>
            </a:extLst>
          </p:cNvPr>
          <p:cNvSpPr txBox="1"/>
          <p:nvPr/>
        </p:nvSpPr>
        <p:spPr>
          <a:xfrm>
            <a:off x="979537" y="2917288"/>
            <a:ext cx="54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We</a:t>
            </a:r>
            <a:r>
              <a:rPr lang="tr-TR" dirty="0"/>
              <a:t> 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7BD91B73-98BA-4EEE-85A8-684491F3E9F8}"/>
              </a:ext>
            </a:extLst>
          </p:cNvPr>
          <p:cNvSpPr txBox="1"/>
          <p:nvPr/>
        </p:nvSpPr>
        <p:spPr>
          <a:xfrm>
            <a:off x="951516" y="3429000"/>
            <a:ext cx="78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They</a:t>
            </a:r>
            <a:endParaRPr lang="tr-TR" dirty="0"/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875A42CB-9673-49B8-8F95-A7C712BB1EB6}"/>
              </a:ext>
            </a:extLst>
          </p:cNvPr>
          <p:cNvSpPr txBox="1"/>
          <p:nvPr/>
        </p:nvSpPr>
        <p:spPr>
          <a:xfrm>
            <a:off x="970190" y="3884244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He 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70CCFF7F-C8A3-4392-AA46-FA5C4D58A812}"/>
              </a:ext>
            </a:extLst>
          </p:cNvPr>
          <p:cNvSpPr txBox="1"/>
          <p:nvPr/>
        </p:nvSpPr>
        <p:spPr>
          <a:xfrm>
            <a:off x="970190" y="4376614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She</a:t>
            </a:r>
            <a:r>
              <a:rPr lang="tr-TR" dirty="0"/>
              <a:t> 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CEF6BA30-4728-4F8D-81E1-6EA1F120BCFE}"/>
              </a:ext>
            </a:extLst>
          </p:cNvPr>
          <p:cNvSpPr txBox="1"/>
          <p:nvPr/>
        </p:nvSpPr>
        <p:spPr>
          <a:xfrm>
            <a:off x="979537" y="4902424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It</a:t>
            </a:r>
            <a:endParaRPr lang="tr-TR" dirty="0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D58346B3-133A-4259-B008-C2A817CB63EF}"/>
              </a:ext>
            </a:extLst>
          </p:cNvPr>
          <p:cNvSpPr txBox="1"/>
          <p:nvPr/>
        </p:nvSpPr>
        <p:spPr>
          <a:xfrm>
            <a:off x="7214381" y="1913206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1F89A08D-E1FB-4907-8531-FEA26A1BAA8D}"/>
              </a:ext>
            </a:extLst>
          </p:cNvPr>
          <p:cNvSpPr txBox="1"/>
          <p:nvPr/>
        </p:nvSpPr>
        <p:spPr>
          <a:xfrm>
            <a:off x="7214381" y="2433711"/>
            <a:ext cx="523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You</a:t>
            </a:r>
            <a:endParaRPr lang="tr-TR" dirty="0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AFE33411-0A64-4FF4-8EE0-D86EB6C57548}"/>
              </a:ext>
            </a:extLst>
          </p:cNvPr>
          <p:cNvSpPr txBox="1"/>
          <p:nvPr/>
        </p:nvSpPr>
        <p:spPr>
          <a:xfrm>
            <a:off x="7195112" y="2917288"/>
            <a:ext cx="54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We</a:t>
            </a:r>
            <a:r>
              <a:rPr lang="tr-TR" dirty="0"/>
              <a:t> 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975E91B8-9E78-40CE-AF17-EA2B528EEB68}"/>
              </a:ext>
            </a:extLst>
          </p:cNvPr>
          <p:cNvSpPr txBox="1"/>
          <p:nvPr/>
        </p:nvSpPr>
        <p:spPr>
          <a:xfrm>
            <a:off x="7167091" y="3429000"/>
            <a:ext cx="78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They</a:t>
            </a:r>
            <a:endParaRPr lang="tr-TR" dirty="0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4D7D82C7-E2DB-4465-9049-AAC011FA4D47}"/>
              </a:ext>
            </a:extLst>
          </p:cNvPr>
          <p:cNvSpPr txBox="1"/>
          <p:nvPr/>
        </p:nvSpPr>
        <p:spPr>
          <a:xfrm>
            <a:off x="7185765" y="3884244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He 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0E41F7D2-394A-4B06-9653-D595E4B6B1F9}"/>
              </a:ext>
            </a:extLst>
          </p:cNvPr>
          <p:cNvSpPr txBox="1"/>
          <p:nvPr/>
        </p:nvSpPr>
        <p:spPr>
          <a:xfrm>
            <a:off x="7185765" y="4376614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She</a:t>
            </a:r>
            <a:r>
              <a:rPr lang="tr-TR" dirty="0"/>
              <a:t> 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3CFAAF6E-20B5-4DB5-AFC9-1E45D7C5F5AE}"/>
              </a:ext>
            </a:extLst>
          </p:cNvPr>
          <p:cNvSpPr txBox="1"/>
          <p:nvPr/>
        </p:nvSpPr>
        <p:spPr>
          <a:xfrm>
            <a:off x="7195112" y="4902424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It</a:t>
            </a:r>
            <a:endParaRPr lang="tr-TR" dirty="0"/>
          </a:p>
        </p:txBody>
      </p:sp>
      <p:sp>
        <p:nvSpPr>
          <p:cNvPr id="43" name="Ok: Sağ 42">
            <a:extLst>
              <a:ext uri="{FF2B5EF4-FFF2-40B4-BE49-F238E27FC236}">
                <a16:creationId xmlns:a16="http://schemas.microsoft.com/office/drawing/2014/main" id="{961E327A-4AD2-4AFF-9B2B-C187DD4C84EB}"/>
              </a:ext>
            </a:extLst>
          </p:cNvPr>
          <p:cNvSpPr/>
          <p:nvPr/>
        </p:nvSpPr>
        <p:spPr>
          <a:xfrm>
            <a:off x="1550798" y="3623447"/>
            <a:ext cx="592140" cy="1011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4" name="Ok: Sağ 43">
            <a:extLst>
              <a:ext uri="{FF2B5EF4-FFF2-40B4-BE49-F238E27FC236}">
                <a16:creationId xmlns:a16="http://schemas.microsoft.com/office/drawing/2014/main" id="{04262B9D-BADA-4F94-96A1-E7CA0615203F}"/>
              </a:ext>
            </a:extLst>
          </p:cNvPr>
          <p:cNvSpPr/>
          <p:nvPr/>
        </p:nvSpPr>
        <p:spPr>
          <a:xfrm>
            <a:off x="1551545" y="2051248"/>
            <a:ext cx="592140" cy="1011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5" name="Ok: Sağ 44">
            <a:extLst>
              <a:ext uri="{FF2B5EF4-FFF2-40B4-BE49-F238E27FC236}">
                <a16:creationId xmlns:a16="http://schemas.microsoft.com/office/drawing/2014/main" id="{78218A07-6A13-4B79-B394-7659FA99C4F9}"/>
              </a:ext>
            </a:extLst>
          </p:cNvPr>
          <p:cNvSpPr/>
          <p:nvPr/>
        </p:nvSpPr>
        <p:spPr>
          <a:xfrm>
            <a:off x="1550798" y="2567822"/>
            <a:ext cx="592140" cy="1011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Ok: Sağ 45">
            <a:extLst>
              <a:ext uri="{FF2B5EF4-FFF2-40B4-BE49-F238E27FC236}">
                <a16:creationId xmlns:a16="http://schemas.microsoft.com/office/drawing/2014/main" id="{BEB4CF00-4428-4730-94FC-C9E286C2C34C}"/>
              </a:ext>
            </a:extLst>
          </p:cNvPr>
          <p:cNvSpPr/>
          <p:nvPr/>
        </p:nvSpPr>
        <p:spPr>
          <a:xfrm>
            <a:off x="1550798" y="3082890"/>
            <a:ext cx="592140" cy="1011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7" name="Ok: Sağ 46">
            <a:extLst>
              <a:ext uri="{FF2B5EF4-FFF2-40B4-BE49-F238E27FC236}">
                <a16:creationId xmlns:a16="http://schemas.microsoft.com/office/drawing/2014/main" id="{5585CE53-83E6-4F87-BBAD-147752B16A34}"/>
              </a:ext>
            </a:extLst>
          </p:cNvPr>
          <p:cNvSpPr/>
          <p:nvPr/>
        </p:nvSpPr>
        <p:spPr>
          <a:xfrm>
            <a:off x="1550798" y="4022286"/>
            <a:ext cx="592140" cy="1011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8" name="Ok: Sağ 47">
            <a:extLst>
              <a:ext uri="{FF2B5EF4-FFF2-40B4-BE49-F238E27FC236}">
                <a16:creationId xmlns:a16="http://schemas.microsoft.com/office/drawing/2014/main" id="{E7F7998F-9B4F-418E-B7C8-81201E9381FF}"/>
              </a:ext>
            </a:extLst>
          </p:cNvPr>
          <p:cNvSpPr/>
          <p:nvPr/>
        </p:nvSpPr>
        <p:spPr>
          <a:xfrm>
            <a:off x="1552855" y="4543304"/>
            <a:ext cx="592140" cy="1011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9" name="Ok: Sağ 48">
            <a:extLst>
              <a:ext uri="{FF2B5EF4-FFF2-40B4-BE49-F238E27FC236}">
                <a16:creationId xmlns:a16="http://schemas.microsoft.com/office/drawing/2014/main" id="{4C6A89D6-338C-4F50-A70D-9CECDB306145}"/>
              </a:ext>
            </a:extLst>
          </p:cNvPr>
          <p:cNvSpPr/>
          <p:nvPr/>
        </p:nvSpPr>
        <p:spPr>
          <a:xfrm>
            <a:off x="1550798" y="5074975"/>
            <a:ext cx="592140" cy="1011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0" name="Dikdörtgen 49">
            <a:extLst>
              <a:ext uri="{FF2B5EF4-FFF2-40B4-BE49-F238E27FC236}">
                <a16:creationId xmlns:a16="http://schemas.microsoft.com/office/drawing/2014/main" id="{A0358997-0F28-4A86-B492-CA3E4C871D00}"/>
              </a:ext>
            </a:extLst>
          </p:cNvPr>
          <p:cNvSpPr/>
          <p:nvPr/>
        </p:nvSpPr>
        <p:spPr>
          <a:xfrm>
            <a:off x="2180577" y="1913206"/>
            <a:ext cx="5469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</a:t>
            </a:r>
            <a:endParaRPr lang="tr-TR" dirty="0"/>
          </a:p>
        </p:txBody>
      </p:sp>
      <p:sp>
        <p:nvSpPr>
          <p:cNvPr id="51" name="Dikdörtgen 50">
            <a:extLst>
              <a:ext uri="{FF2B5EF4-FFF2-40B4-BE49-F238E27FC236}">
                <a16:creationId xmlns:a16="http://schemas.microsoft.com/office/drawing/2014/main" id="{BC12E631-134C-46FC-A5BE-57A44D5F2C7A}"/>
              </a:ext>
            </a:extLst>
          </p:cNvPr>
          <p:cNvSpPr/>
          <p:nvPr/>
        </p:nvSpPr>
        <p:spPr>
          <a:xfrm>
            <a:off x="2934481" y="4483151"/>
            <a:ext cx="6096000" cy="3755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tr-T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Dikdörtgen 51">
            <a:extLst>
              <a:ext uri="{FF2B5EF4-FFF2-40B4-BE49-F238E27FC236}">
                <a16:creationId xmlns:a16="http://schemas.microsoft.com/office/drawing/2014/main" id="{F0D8DF9C-56D6-4FC5-AEC2-0E832FCE1C49}"/>
              </a:ext>
            </a:extLst>
          </p:cNvPr>
          <p:cNvSpPr/>
          <p:nvPr/>
        </p:nvSpPr>
        <p:spPr>
          <a:xfrm>
            <a:off x="2180577" y="2383278"/>
            <a:ext cx="970586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Sen/Siz                                                                       </a:t>
            </a:r>
            <a:endParaRPr lang="tr-T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Dikdörtgen 52">
            <a:extLst>
              <a:ext uri="{FF2B5EF4-FFF2-40B4-BE49-F238E27FC236}">
                <a16:creationId xmlns:a16="http://schemas.microsoft.com/office/drawing/2014/main" id="{318B7123-9AF1-4635-8AFA-CCEE431F4439}"/>
              </a:ext>
            </a:extLst>
          </p:cNvPr>
          <p:cNvSpPr/>
          <p:nvPr/>
        </p:nvSpPr>
        <p:spPr>
          <a:xfrm>
            <a:off x="2218983" y="2897136"/>
            <a:ext cx="506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Biz </a:t>
            </a:r>
            <a:endParaRPr lang="tr-TR" dirty="0"/>
          </a:p>
        </p:txBody>
      </p:sp>
      <p:sp>
        <p:nvSpPr>
          <p:cNvPr id="54" name="Dikdörtgen 53">
            <a:extLst>
              <a:ext uri="{FF2B5EF4-FFF2-40B4-BE49-F238E27FC236}">
                <a16:creationId xmlns:a16="http://schemas.microsoft.com/office/drawing/2014/main" id="{6569ADFE-B409-4B74-A0DB-CD8FFCCBFED2}"/>
              </a:ext>
            </a:extLst>
          </p:cNvPr>
          <p:cNvSpPr/>
          <p:nvPr/>
        </p:nvSpPr>
        <p:spPr>
          <a:xfrm>
            <a:off x="2148599" y="3472013"/>
            <a:ext cx="80823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Onlar  </a:t>
            </a:r>
            <a:endParaRPr lang="tr-T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Dikdörtgen 54">
            <a:extLst>
              <a:ext uri="{FF2B5EF4-FFF2-40B4-BE49-F238E27FC236}">
                <a16:creationId xmlns:a16="http://schemas.microsoft.com/office/drawing/2014/main" id="{FE675505-7FE1-4C33-9316-185BD5FB92FB}"/>
              </a:ext>
            </a:extLst>
          </p:cNvPr>
          <p:cNvSpPr/>
          <p:nvPr/>
        </p:nvSpPr>
        <p:spPr>
          <a:xfrm>
            <a:off x="2122022" y="3891246"/>
            <a:ext cx="1669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O(erkekler için) </a:t>
            </a:r>
            <a:endParaRPr lang="tr-TR" dirty="0"/>
          </a:p>
        </p:txBody>
      </p:sp>
      <p:sp>
        <p:nvSpPr>
          <p:cNvPr id="56" name="Dikdörtgen 55">
            <a:extLst>
              <a:ext uri="{FF2B5EF4-FFF2-40B4-BE49-F238E27FC236}">
                <a16:creationId xmlns:a16="http://schemas.microsoft.com/office/drawing/2014/main" id="{7FB2C372-B513-4E9D-9A3C-139F774310E7}"/>
              </a:ext>
            </a:extLst>
          </p:cNvPr>
          <p:cNvSpPr/>
          <p:nvPr/>
        </p:nvSpPr>
        <p:spPr>
          <a:xfrm>
            <a:off x="2099740" y="4398884"/>
            <a:ext cx="1714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O(bayanlar için) </a:t>
            </a:r>
            <a:endParaRPr lang="tr-TR" dirty="0"/>
          </a:p>
        </p:txBody>
      </p:sp>
      <p:sp>
        <p:nvSpPr>
          <p:cNvPr id="57" name="Dikdörtgen 56">
            <a:extLst>
              <a:ext uri="{FF2B5EF4-FFF2-40B4-BE49-F238E27FC236}">
                <a16:creationId xmlns:a16="http://schemas.microsoft.com/office/drawing/2014/main" id="{B1BF0164-CF03-48FA-88BE-396A8A388281}"/>
              </a:ext>
            </a:extLst>
          </p:cNvPr>
          <p:cNvSpPr/>
          <p:nvPr/>
        </p:nvSpPr>
        <p:spPr>
          <a:xfrm>
            <a:off x="2062229" y="4947243"/>
            <a:ext cx="3503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O(hayvanlar ve cansız varlıklar için) </a:t>
            </a:r>
            <a:endParaRPr lang="tr-TR" dirty="0"/>
          </a:p>
        </p:txBody>
      </p:sp>
      <p:sp>
        <p:nvSpPr>
          <p:cNvPr id="63" name="Ok: Sağ 62">
            <a:extLst>
              <a:ext uri="{FF2B5EF4-FFF2-40B4-BE49-F238E27FC236}">
                <a16:creationId xmlns:a16="http://schemas.microsoft.com/office/drawing/2014/main" id="{F35D51D9-ADD6-480A-B6FD-804DE2927B80}"/>
              </a:ext>
            </a:extLst>
          </p:cNvPr>
          <p:cNvSpPr/>
          <p:nvPr/>
        </p:nvSpPr>
        <p:spPr>
          <a:xfrm rot="18616931">
            <a:off x="7693177" y="3372879"/>
            <a:ext cx="724525" cy="90251"/>
          </a:xfrm>
          <a:prstGeom prst="rightArrow">
            <a:avLst/>
          </a:prstGeom>
          <a:solidFill>
            <a:srgbClr val="00B05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Ok: Sağ 63">
            <a:extLst>
              <a:ext uri="{FF2B5EF4-FFF2-40B4-BE49-F238E27FC236}">
                <a16:creationId xmlns:a16="http://schemas.microsoft.com/office/drawing/2014/main" id="{11DBF49E-5E07-4B1D-AA59-E784515C8DC2}"/>
              </a:ext>
            </a:extLst>
          </p:cNvPr>
          <p:cNvSpPr/>
          <p:nvPr/>
        </p:nvSpPr>
        <p:spPr>
          <a:xfrm rot="1569908" flipV="1">
            <a:off x="7679206" y="2727943"/>
            <a:ext cx="663279" cy="70687"/>
          </a:xfrm>
          <a:prstGeom prst="rightArrow">
            <a:avLst/>
          </a:prstGeom>
          <a:solidFill>
            <a:srgbClr val="00B05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0000"/>
              </a:solidFill>
            </a:endParaRPr>
          </a:p>
        </p:txBody>
      </p:sp>
      <p:sp>
        <p:nvSpPr>
          <p:cNvPr id="65" name="Ok: Sağ 64">
            <a:extLst>
              <a:ext uri="{FF2B5EF4-FFF2-40B4-BE49-F238E27FC236}">
                <a16:creationId xmlns:a16="http://schemas.microsoft.com/office/drawing/2014/main" id="{ACDEB5F6-18CC-40CE-A373-0C1470E13639}"/>
              </a:ext>
            </a:extLst>
          </p:cNvPr>
          <p:cNvSpPr/>
          <p:nvPr/>
        </p:nvSpPr>
        <p:spPr>
          <a:xfrm rot="1569908" flipV="1">
            <a:off x="7715758" y="4200203"/>
            <a:ext cx="663279" cy="70687"/>
          </a:xfrm>
          <a:prstGeom prst="rightArrow">
            <a:avLst/>
          </a:prstGeom>
          <a:solidFill>
            <a:srgbClr val="00B05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6" name="Ok: Sağ 65">
            <a:extLst>
              <a:ext uri="{FF2B5EF4-FFF2-40B4-BE49-F238E27FC236}">
                <a16:creationId xmlns:a16="http://schemas.microsoft.com/office/drawing/2014/main" id="{C381F1DD-C5A0-4018-841A-2D6C77D4EE9F}"/>
              </a:ext>
            </a:extLst>
          </p:cNvPr>
          <p:cNvSpPr/>
          <p:nvPr/>
        </p:nvSpPr>
        <p:spPr>
          <a:xfrm rot="18616931">
            <a:off x="7718262" y="4818307"/>
            <a:ext cx="724525" cy="90251"/>
          </a:xfrm>
          <a:prstGeom prst="rightArrow">
            <a:avLst/>
          </a:prstGeom>
          <a:solidFill>
            <a:srgbClr val="00B05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7" name="Ok: Sağ 66">
            <a:extLst>
              <a:ext uri="{FF2B5EF4-FFF2-40B4-BE49-F238E27FC236}">
                <a16:creationId xmlns:a16="http://schemas.microsoft.com/office/drawing/2014/main" id="{12370ED8-7C95-41E5-AAB4-E6542302A808}"/>
              </a:ext>
            </a:extLst>
          </p:cNvPr>
          <p:cNvSpPr/>
          <p:nvPr/>
        </p:nvSpPr>
        <p:spPr>
          <a:xfrm>
            <a:off x="7656032" y="2059281"/>
            <a:ext cx="592140" cy="101109"/>
          </a:xfrm>
          <a:prstGeom prst="rightArrow">
            <a:avLst/>
          </a:prstGeom>
          <a:solidFill>
            <a:srgbClr val="00B05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8" name="Dikdörtgen 67">
            <a:extLst>
              <a:ext uri="{FF2B5EF4-FFF2-40B4-BE49-F238E27FC236}">
                <a16:creationId xmlns:a16="http://schemas.microsoft.com/office/drawing/2014/main" id="{8E1343A1-41C4-4EC5-80C2-32D3FBBDE4B7}"/>
              </a:ext>
            </a:extLst>
          </p:cNvPr>
          <p:cNvSpPr/>
          <p:nvPr/>
        </p:nvSpPr>
        <p:spPr>
          <a:xfrm>
            <a:off x="8550863" y="1874615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</a:t>
            </a:r>
            <a:endParaRPr lang="tr-TR" dirty="0"/>
          </a:p>
        </p:txBody>
      </p:sp>
      <p:sp>
        <p:nvSpPr>
          <p:cNvPr id="69" name="Dikdörtgen 68">
            <a:extLst>
              <a:ext uri="{FF2B5EF4-FFF2-40B4-BE49-F238E27FC236}">
                <a16:creationId xmlns:a16="http://schemas.microsoft.com/office/drawing/2014/main" id="{802B8BF2-703D-4B68-A2FB-C37937A54D1E}"/>
              </a:ext>
            </a:extLst>
          </p:cNvPr>
          <p:cNvSpPr/>
          <p:nvPr/>
        </p:nvSpPr>
        <p:spPr>
          <a:xfrm>
            <a:off x="8542655" y="2749453"/>
            <a:ext cx="487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endParaRPr lang="tr-TR" dirty="0"/>
          </a:p>
        </p:txBody>
      </p:sp>
      <p:sp>
        <p:nvSpPr>
          <p:cNvPr id="70" name="Dikdörtgen 69">
            <a:extLst>
              <a:ext uri="{FF2B5EF4-FFF2-40B4-BE49-F238E27FC236}">
                <a16:creationId xmlns:a16="http://schemas.microsoft.com/office/drawing/2014/main" id="{4B3DA0EC-360B-46E2-A8CB-7D1A6E733D3F}"/>
              </a:ext>
            </a:extLst>
          </p:cNvPr>
          <p:cNvSpPr/>
          <p:nvPr/>
        </p:nvSpPr>
        <p:spPr>
          <a:xfrm>
            <a:off x="8537625" y="4284475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244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  <p:bldP spid="27" grpId="0"/>
      <p:bldP spid="30" grpId="0"/>
      <p:bldP spid="33" grpId="0"/>
      <p:bldP spid="34" grpId="0"/>
      <p:bldP spid="37" grpId="0"/>
      <p:bldP spid="39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5" grpId="0"/>
      <p:bldP spid="63" grpId="0" animBg="1"/>
      <p:bldP spid="64" grpId="0" animBg="1"/>
      <p:bldP spid="65" grpId="0" animBg="1"/>
      <p:bldP spid="66" grpId="0" animBg="1"/>
      <p:bldP spid="67" grpId="0" animBg="1"/>
      <p:bldP spid="69" grpId="0"/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6ED905C0-C230-472E-8CCE-3039FA2AA644}"/>
              </a:ext>
            </a:extLst>
          </p:cNvPr>
          <p:cNvSpPr/>
          <p:nvPr/>
        </p:nvSpPr>
        <p:spPr>
          <a:xfrm>
            <a:off x="565366" y="441753"/>
            <a:ext cx="123642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000" u="sng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Examples</a:t>
            </a:r>
            <a:r>
              <a:rPr lang="tr-TR" sz="2000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tr-T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ABE7CB3C-77F0-4987-91DB-970EB9F46103}"/>
              </a:ext>
            </a:extLst>
          </p:cNvPr>
          <p:cNvSpPr/>
          <p:nvPr/>
        </p:nvSpPr>
        <p:spPr>
          <a:xfrm>
            <a:off x="1493701" y="868680"/>
            <a:ext cx="2055691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0"/>
              </a:spcAft>
              <a:buClr>
                <a:srgbClr val="BF8F00"/>
              </a:buClr>
              <a:buFont typeface="Arial" panose="020B0604020202020204" pitchFamily="34" charset="0"/>
              <a:buChar char="•"/>
            </a:pP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am a </a:t>
            </a:r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</a:t>
            </a: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22C866AA-5780-4979-B0B8-B1985A41202E}"/>
              </a:ext>
            </a:extLst>
          </p:cNvPr>
          <p:cNvSpPr/>
          <p:nvPr/>
        </p:nvSpPr>
        <p:spPr>
          <a:xfrm>
            <a:off x="1493702" y="1446709"/>
            <a:ext cx="27386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hardworking</a:t>
            </a: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tr-TR" sz="2000" dirty="0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872E90F9-DEE5-4AC5-8993-E5C79548A514}"/>
              </a:ext>
            </a:extLst>
          </p:cNvPr>
          <p:cNvSpPr/>
          <p:nvPr/>
        </p:nvSpPr>
        <p:spPr>
          <a:xfrm>
            <a:off x="3910247" y="1422999"/>
            <a:ext cx="2076146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  <a:buClr>
                <a:srgbClr val="BF8F00"/>
              </a:buClr>
            </a:pP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 Sen çalışkansın.)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74DA0B72-618D-4A4D-9A5B-F2E3A38FEA21}"/>
              </a:ext>
            </a:extLst>
          </p:cNvPr>
          <p:cNvSpPr/>
          <p:nvPr/>
        </p:nvSpPr>
        <p:spPr>
          <a:xfrm>
            <a:off x="1493701" y="2113529"/>
            <a:ext cx="28082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hungry</a:t>
            </a: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sz="2000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9792CDFA-8DEB-412F-944E-F2EA4040920D}"/>
              </a:ext>
            </a:extLst>
          </p:cNvPr>
          <p:cNvSpPr/>
          <p:nvPr/>
        </p:nvSpPr>
        <p:spPr>
          <a:xfrm>
            <a:off x="3549253" y="2113529"/>
            <a:ext cx="1273105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  <a:buClr>
                <a:srgbClr val="BF8F00"/>
              </a:buClr>
            </a:pP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(Onlar aç.)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075BF03A-416A-43B0-A2DD-2A239A2579D5}"/>
              </a:ext>
            </a:extLst>
          </p:cNvPr>
          <p:cNvSpPr/>
          <p:nvPr/>
        </p:nvSpPr>
        <p:spPr>
          <a:xfrm>
            <a:off x="1595705" y="2628344"/>
            <a:ext cx="21164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dangerous</a:t>
            </a: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tr-TR" sz="2000" dirty="0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F3576ED9-B41C-46DC-A85B-42B6AE992581}"/>
              </a:ext>
            </a:extLst>
          </p:cNvPr>
          <p:cNvSpPr/>
          <p:nvPr/>
        </p:nvSpPr>
        <p:spPr>
          <a:xfrm>
            <a:off x="3517043" y="2612332"/>
            <a:ext cx="15698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 O tehlikeli.)</a:t>
            </a:r>
            <a:endParaRPr lang="tr-TR" sz="2000" dirty="0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E0B92128-38DA-47A4-A8D4-7B180254A76B}"/>
              </a:ext>
            </a:extLst>
          </p:cNvPr>
          <p:cNvSpPr/>
          <p:nvPr/>
        </p:nvSpPr>
        <p:spPr>
          <a:xfrm>
            <a:off x="3272114" y="881436"/>
            <a:ext cx="24305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(Ben bir öğretmenim)</a:t>
            </a:r>
            <a:endParaRPr lang="tr-TR" sz="2000" dirty="0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9C56534F-24E6-4508-9011-BAA0FB2CE5CA}"/>
              </a:ext>
            </a:extLst>
          </p:cNvPr>
          <p:cNvSpPr/>
          <p:nvPr/>
        </p:nvSpPr>
        <p:spPr>
          <a:xfrm>
            <a:off x="343913" y="3188410"/>
            <a:ext cx="9672284" cy="407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Blip>
                <a:blip r:embed="rId2"/>
              </a:buBlip>
            </a:pPr>
            <a:r>
              <a:rPr lang="tr-TR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Cümleyi olumsuz yapmak istediğimde am, is, </a:t>
            </a:r>
            <a:r>
              <a:rPr lang="tr-TR" sz="20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tr-TR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‘dan sonra </a:t>
            </a:r>
            <a:r>
              <a:rPr lang="tr-T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tr-TR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getirilir. Kısaltılmış hali ;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CDD11375-5F9A-4CA2-8E90-681629C5E028}"/>
              </a:ext>
            </a:extLst>
          </p:cNvPr>
          <p:cNvSpPr/>
          <p:nvPr/>
        </p:nvSpPr>
        <p:spPr>
          <a:xfrm>
            <a:off x="841973" y="3817516"/>
            <a:ext cx="816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not </a:t>
            </a:r>
            <a:endParaRPr lang="tr-TR" sz="2000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398C03FE-2913-4EDA-BDBA-F8C391BFFD2B}"/>
              </a:ext>
            </a:extLst>
          </p:cNvPr>
          <p:cNvSpPr/>
          <p:nvPr/>
        </p:nvSpPr>
        <p:spPr>
          <a:xfrm>
            <a:off x="2442807" y="3817516"/>
            <a:ext cx="688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isn’t</a:t>
            </a: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2000" dirty="0"/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1799D4D3-74F2-492C-8146-BC0693E9EFBB}"/>
              </a:ext>
            </a:extLst>
          </p:cNvPr>
          <p:cNvSpPr/>
          <p:nvPr/>
        </p:nvSpPr>
        <p:spPr>
          <a:xfrm>
            <a:off x="1595705" y="3942861"/>
            <a:ext cx="636713" cy="121286"/>
          </a:xfrm>
          <a:prstGeom prst="rightArrow">
            <a:avLst/>
          </a:prstGeom>
          <a:solidFill>
            <a:srgbClr val="FFC000"/>
          </a:solidFill>
          <a:ln>
            <a:solidFill>
              <a:schemeClr val="bg2">
                <a:lumMod val="75000"/>
              </a:schemeClr>
            </a:solidFill>
          </a:ln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D181C3CB-408C-4B62-98CB-66ED0B6B0572}"/>
              </a:ext>
            </a:extLst>
          </p:cNvPr>
          <p:cNvSpPr/>
          <p:nvPr/>
        </p:nvSpPr>
        <p:spPr>
          <a:xfrm>
            <a:off x="5181775" y="3817516"/>
            <a:ext cx="993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tr-T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not </a:t>
            </a:r>
            <a:endParaRPr lang="tr-TR" sz="2000" dirty="0"/>
          </a:p>
        </p:txBody>
      </p:sp>
      <p:sp>
        <p:nvSpPr>
          <p:cNvPr id="19" name="Ok: Sağ 18">
            <a:extLst>
              <a:ext uri="{FF2B5EF4-FFF2-40B4-BE49-F238E27FC236}">
                <a16:creationId xmlns:a16="http://schemas.microsoft.com/office/drawing/2014/main" id="{45133285-14E2-4988-B97C-9BCFCBF86C36}"/>
              </a:ext>
            </a:extLst>
          </p:cNvPr>
          <p:cNvSpPr/>
          <p:nvPr/>
        </p:nvSpPr>
        <p:spPr>
          <a:xfrm>
            <a:off x="6161993" y="3942861"/>
            <a:ext cx="636713" cy="121286"/>
          </a:xfrm>
          <a:prstGeom prst="rightArrow">
            <a:avLst/>
          </a:prstGeom>
          <a:solidFill>
            <a:srgbClr val="FFC000"/>
          </a:solidFill>
          <a:ln>
            <a:solidFill>
              <a:schemeClr val="bg2">
                <a:lumMod val="75000"/>
              </a:schemeClr>
            </a:solidFill>
          </a:ln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/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6E9EF1E9-AC2F-4F2E-94FD-BD1889A2D3BF}"/>
              </a:ext>
            </a:extLst>
          </p:cNvPr>
          <p:cNvSpPr/>
          <p:nvPr/>
        </p:nvSpPr>
        <p:spPr>
          <a:xfrm>
            <a:off x="6975872" y="3758195"/>
            <a:ext cx="8080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aren’t</a:t>
            </a:r>
            <a:endParaRPr lang="tr-TR" sz="2000" dirty="0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3B628361-4A30-4FBD-8575-9BC33D2CEE65}"/>
              </a:ext>
            </a:extLst>
          </p:cNvPr>
          <p:cNvSpPr/>
          <p:nvPr/>
        </p:nvSpPr>
        <p:spPr>
          <a:xfrm>
            <a:off x="1479915" y="4584489"/>
            <a:ext cx="1595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I’m not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tall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tr-TR" dirty="0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D91317BD-963C-4800-B831-59D1020C8850}"/>
              </a:ext>
            </a:extLst>
          </p:cNvPr>
          <p:cNvSpPr/>
          <p:nvPr/>
        </p:nvSpPr>
        <p:spPr>
          <a:xfrm>
            <a:off x="2921882" y="4567520"/>
            <a:ext cx="2044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 Ben uzun değilim)</a:t>
            </a:r>
            <a:endParaRPr lang="tr-TR" dirty="0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BE4E7B51-B955-49BD-99FA-36316D4C2A92}"/>
              </a:ext>
            </a:extLst>
          </p:cNvPr>
          <p:cNvSpPr/>
          <p:nvPr/>
        </p:nvSpPr>
        <p:spPr>
          <a:xfrm>
            <a:off x="1493701" y="5195638"/>
            <a:ext cx="2457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aren’t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generous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tr-TR" dirty="0"/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6BBAC99E-92EB-4540-A5B0-61714F8F5F1A}"/>
              </a:ext>
            </a:extLst>
          </p:cNvPr>
          <p:cNvSpPr/>
          <p:nvPr/>
        </p:nvSpPr>
        <p:spPr>
          <a:xfrm>
            <a:off x="3710129" y="5175009"/>
            <a:ext cx="2276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Sen cömert değilsin.)</a:t>
            </a:r>
            <a:endParaRPr lang="tr-TR" dirty="0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B5412803-7E5C-4C34-B303-5A23E71A6870}"/>
              </a:ext>
            </a:extLst>
          </p:cNvPr>
          <p:cNvSpPr/>
          <p:nvPr/>
        </p:nvSpPr>
        <p:spPr>
          <a:xfrm>
            <a:off x="1493701" y="5837974"/>
            <a:ext cx="1675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isn’t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dirty="0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B9EBD49C-F8E1-4E26-9D42-E3868E154AF4}"/>
              </a:ext>
            </a:extLst>
          </p:cNvPr>
          <p:cNvSpPr/>
          <p:nvPr/>
        </p:nvSpPr>
        <p:spPr>
          <a:xfrm>
            <a:off x="3102085" y="5831754"/>
            <a:ext cx="150047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Clr>
                <a:srgbClr val="002060"/>
              </a:buClr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 yaşlı değil.)</a:t>
            </a:r>
          </a:p>
        </p:txBody>
      </p:sp>
    </p:spTree>
    <p:extLst>
      <p:ext uri="{BB962C8B-B14F-4D97-AF65-F5344CB8AC3E}">
        <p14:creationId xmlns:p14="http://schemas.microsoft.com/office/powerpoint/2010/main" val="335280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3" grpId="0"/>
      <p:bldP spid="14" grpId="0"/>
      <p:bldP spid="16" grpId="0"/>
      <p:bldP spid="17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9FAB6E83-F9BE-4F66-93CD-352DB0B05CBE}"/>
              </a:ext>
            </a:extLst>
          </p:cNvPr>
          <p:cNvSpPr/>
          <p:nvPr/>
        </p:nvSpPr>
        <p:spPr>
          <a:xfrm>
            <a:off x="1413803" y="1323202"/>
            <a:ext cx="782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 cümlesi yapmak istediğimizde am, is, </a:t>
            </a:r>
            <a:r>
              <a:rPr lang="tr-TR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tr-TR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cümle başına getirilir.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43408B76-7EA4-44B4-9286-3D09B807B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300" y="0"/>
            <a:ext cx="2298700" cy="6858000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99EF13D3-7BDF-43B7-A606-4E8F0705894C}"/>
              </a:ext>
            </a:extLst>
          </p:cNvPr>
          <p:cNvSpPr/>
          <p:nvPr/>
        </p:nvSpPr>
        <p:spPr>
          <a:xfrm>
            <a:off x="1180644" y="2376101"/>
            <a:ext cx="1640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stingy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dirty="0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4959B786-9A34-479E-91F9-E405280AE326}"/>
              </a:ext>
            </a:extLst>
          </p:cNvPr>
          <p:cNvSpPr/>
          <p:nvPr/>
        </p:nvSpPr>
        <p:spPr>
          <a:xfrm>
            <a:off x="2974961" y="2376101"/>
            <a:ext cx="1475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(Onlar cimri.) </a:t>
            </a:r>
            <a:endParaRPr lang="tr-TR" dirty="0"/>
          </a:p>
        </p:txBody>
      </p:sp>
      <p:sp>
        <p:nvSpPr>
          <p:cNvPr id="10" name="Yukarı Bükülü Ok 22">
            <a:extLst>
              <a:ext uri="{FF2B5EF4-FFF2-40B4-BE49-F238E27FC236}">
                <a16:creationId xmlns:a16="http://schemas.microsoft.com/office/drawing/2014/main" id="{26F72B48-7685-456B-AB01-DC1799AB6224}"/>
              </a:ext>
            </a:extLst>
          </p:cNvPr>
          <p:cNvSpPr/>
          <p:nvPr/>
        </p:nvSpPr>
        <p:spPr>
          <a:xfrm rot="10800000">
            <a:off x="766101" y="2049628"/>
            <a:ext cx="1133475" cy="473038"/>
          </a:xfrm>
          <a:prstGeom prst="curved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5EEFAEA3-D406-4089-8C09-A97F976B6B77}"/>
              </a:ext>
            </a:extLst>
          </p:cNvPr>
          <p:cNvSpPr/>
          <p:nvPr/>
        </p:nvSpPr>
        <p:spPr>
          <a:xfrm>
            <a:off x="1180644" y="3429000"/>
            <a:ext cx="1692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stingy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tr-TR" dirty="0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DB6064E5-5F36-45AB-A32F-4B1C17269BCA}"/>
              </a:ext>
            </a:extLst>
          </p:cNvPr>
          <p:cNvSpPr/>
          <p:nvPr/>
        </p:nvSpPr>
        <p:spPr>
          <a:xfrm>
            <a:off x="2905248" y="3429000"/>
            <a:ext cx="1762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(Onlar cimri mi?)</a:t>
            </a:r>
            <a:endParaRPr lang="tr-TR" dirty="0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CB2E1115-19CD-4261-B490-E0E4534158DF}"/>
              </a:ext>
            </a:extLst>
          </p:cNvPr>
          <p:cNvSpPr/>
          <p:nvPr/>
        </p:nvSpPr>
        <p:spPr>
          <a:xfrm>
            <a:off x="5325403" y="2338001"/>
            <a:ext cx="2034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tall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slim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dirty="0"/>
          </a:p>
        </p:txBody>
      </p:sp>
      <p:sp>
        <p:nvSpPr>
          <p:cNvPr id="14" name="Yukarı Bükülü Ok 22">
            <a:extLst>
              <a:ext uri="{FF2B5EF4-FFF2-40B4-BE49-F238E27FC236}">
                <a16:creationId xmlns:a16="http://schemas.microsoft.com/office/drawing/2014/main" id="{8AB641CA-382F-4373-8737-9ED5C2EC3105}"/>
              </a:ext>
            </a:extLst>
          </p:cNvPr>
          <p:cNvSpPr/>
          <p:nvPr/>
        </p:nvSpPr>
        <p:spPr>
          <a:xfrm rot="10800000">
            <a:off x="4829475" y="1920543"/>
            <a:ext cx="1133475" cy="473038"/>
          </a:xfrm>
          <a:prstGeom prst="curved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634D43EA-0287-4E8F-8699-01FB57C15C31}"/>
              </a:ext>
            </a:extLst>
          </p:cNvPr>
          <p:cNvSpPr/>
          <p:nvPr/>
        </p:nvSpPr>
        <p:spPr>
          <a:xfrm>
            <a:off x="7168801" y="2286147"/>
            <a:ext cx="1845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 uzun ve zayıf)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5C6A4C30-26D4-45AA-97B1-7658CD7B2328}"/>
              </a:ext>
            </a:extLst>
          </p:cNvPr>
          <p:cNvSpPr/>
          <p:nvPr/>
        </p:nvSpPr>
        <p:spPr>
          <a:xfrm>
            <a:off x="5175098" y="3429000"/>
            <a:ext cx="2126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tr-TR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tall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slim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tr-TR" dirty="0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EA930EA0-025B-4F5D-A4E6-C05833F2D5AB}"/>
              </a:ext>
            </a:extLst>
          </p:cNvPr>
          <p:cNvSpPr/>
          <p:nvPr/>
        </p:nvSpPr>
        <p:spPr>
          <a:xfrm>
            <a:off x="7000581" y="3429000"/>
            <a:ext cx="2181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O uzun ve zayıf mı?)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4685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B67859C5-68EC-4EE7-971E-902C976C67C1}"/>
              </a:ext>
            </a:extLst>
          </p:cNvPr>
          <p:cNvSpPr txBox="1"/>
          <p:nvPr/>
        </p:nvSpPr>
        <p:spPr>
          <a:xfrm>
            <a:off x="462012" y="3359761"/>
            <a:ext cx="1159177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latin typeface="Verdana" panose="020B0604030504040204" pitchFamily="34" charset="0"/>
                <a:ea typeface="Verdana" panose="020B0604030504040204" pitchFamily="34" charset="0"/>
              </a:rPr>
              <a:t>Hello</a:t>
            </a: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</a:rPr>
              <a:t>! My </a:t>
            </a:r>
            <a:r>
              <a:rPr lang="tr-TR" dirty="0" err="1">
                <a:latin typeface="Verdana" panose="020B0604030504040204" pitchFamily="34" charset="0"/>
                <a:ea typeface="Verdana" panose="020B0604030504040204" pitchFamily="34" charset="0"/>
              </a:rPr>
              <a:t>name_____Carl</a:t>
            </a: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</a:rPr>
              <a:t>. I____</a:t>
            </a:r>
            <a:r>
              <a:rPr lang="tr-TR" dirty="0" err="1">
                <a:latin typeface="Verdana" panose="020B0604030504040204" pitchFamily="34" charset="0"/>
                <a:ea typeface="Verdana" panose="020B0604030504040204" pitchFamily="34" charset="0"/>
              </a:rPr>
              <a:t>from</a:t>
            </a: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tr-TR" dirty="0" err="1">
                <a:latin typeface="Verdana" panose="020B0604030504040204" pitchFamily="34" charset="0"/>
                <a:ea typeface="Verdana" panose="020B0604030504040204" pitchFamily="34" charset="0"/>
              </a:rPr>
              <a:t>Australia</a:t>
            </a: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13 years old</a:t>
            </a: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I 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  student at a secondary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school.My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father</a:t>
            </a:r>
            <a:r>
              <a:rPr lang="tr-TR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____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teacher and my mother</a:t>
            </a:r>
            <a:r>
              <a:rPr lang="tr-TR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____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nurse.My</a:t>
            </a:r>
            <a:r>
              <a:rPr lang="en-US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father</a:t>
            </a: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____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45   years   old  and</a:t>
            </a:r>
            <a:r>
              <a:rPr lang="en-US" spc="14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</a:t>
            </a:r>
            <a:r>
              <a:rPr lang="en-US" spc="1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mother</a:t>
            </a: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____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42. We live in the city</a:t>
            </a:r>
            <a:r>
              <a:rPr lang="en-US" spc="3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center.Our</a:t>
            </a:r>
            <a:r>
              <a:rPr lang="en-US" spc="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house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small  flat </a:t>
            </a:r>
            <a:r>
              <a:rPr lang="en-US" spc="1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 </a:t>
            </a:r>
            <a:r>
              <a:rPr lang="en-US" spc="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 and</a:t>
            </a: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modern.My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grandparents live</a:t>
            </a:r>
            <a:r>
              <a:rPr lang="en-US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en-US" spc="-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us.They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retired. This</a:t>
            </a: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boy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Peter.He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</a:t>
            </a: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best</a:t>
            </a: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friend.He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student at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highschool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spc="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years</a:t>
            </a:r>
            <a:r>
              <a:rPr lang="en-US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old. His</a:t>
            </a:r>
            <a:r>
              <a:rPr lang="en-US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parents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lawyers.Their</a:t>
            </a:r>
            <a:r>
              <a:rPr lang="en-US" spc="-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office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Curry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Street.They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live in the city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center.Their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house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very big and it has got a</a:t>
            </a:r>
            <a:r>
              <a:rPr lang="en-US" spc="-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big</a:t>
            </a:r>
            <a:r>
              <a:rPr lang="en-US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garden.We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always together after</a:t>
            </a:r>
            <a:r>
              <a:rPr lang="en-US" spc="-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school.</a:t>
            </a:r>
            <a:endParaRPr lang="tr-T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tr-T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tr-TR" dirty="0"/>
          </a:p>
          <a:p>
            <a:endParaRPr lang="tr-TR" dirty="0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1ADC2A76-9B5C-4E81-A241-F481B7AF1CD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12" y="99574"/>
            <a:ext cx="4252888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07E211D9-B633-4BED-97B8-551F99C1DE5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982" y="153427"/>
            <a:ext cx="311912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0D0074B0-77D3-4E93-B7F7-C113ADE3C9E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005" y="139360"/>
            <a:ext cx="2550795" cy="328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id="{E48B479D-32A8-47A7-9CCA-9D2CE5EA54F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226" y="620617"/>
            <a:ext cx="145224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CDD670E9-AA13-426F-8D99-7D1A3641AEB5}"/>
              </a:ext>
            </a:extLst>
          </p:cNvPr>
          <p:cNvSpPr txBox="1"/>
          <p:nvPr/>
        </p:nvSpPr>
        <p:spPr>
          <a:xfrm>
            <a:off x="2588456" y="3300792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EFAD55E-7B8F-434F-84A6-5A79FBBBD03F}"/>
              </a:ext>
            </a:extLst>
          </p:cNvPr>
          <p:cNvSpPr txBox="1"/>
          <p:nvPr/>
        </p:nvSpPr>
        <p:spPr>
          <a:xfrm>
            <a:off x="3781865" y="3538007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591D0DF-2E2C-4BCE-AB7B-E38BCB098155}"/>
              </a:ext>
            </a:extLst>
          </p:cNvPr>
          <p:cNvSpPr txBox="1"/>
          <p:nvPr/>
        </p:nvSpPr>
        <p:spPr>
          <a:xfrm>
            <a:off x="7285383" y="3538007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E94A0D0-C4F3-4D09-974D-00B4ABF1EFCF}"/>
              </a:ext>
            </a:extLst>
          </p:cNvPr>
          <p:cNvSpPr txBox="1"/>
          <p:nvPr/>
        </p:nvSpPr>
        <p:spPr>
          <a:xfrm>
            <a:off x="8199881" y="3829148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D7FE370-E868-49D0-8125-46CD532A5182}"/>
              </a:ext>
            </a:extLst>
          </p:cNvPr>
          <p:cNvSpPr txBox="1"/>
          <p:nvPr/>
        </p:nvSpPr>
        <p:spPr>
          <a:xfrm>
            <a:off x="9841356" y="3538007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C19DED99-0341-46FC-B354-38003D8C414A}"/>
              </a:ext>
            </a:extLst>
          </p:cNvPr>
          <p:cNvSpPr txBox="1"/>
          <p:nvPr/>
        </p:nvSpPr>
        <p:spPr>
          <a:xfrm>
            <a:off x="785447" y="4083129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200C406B-16D3-4033-A1F5-5CBCA27CB08E}"/>
              </a:ext>
            </a:extLst>
          </p:cNvPr>
          <p:cNvSpPr txBox="1"/>
          <p:nvPr/>
        </p:nvSpPr>
        <p:spPr>
          <a:xfrm>
            <a:off x="9965081" y="4059980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D0CE1585-97E4-451F-A1F6-863214A6B3ED}"/>
              </a:ext>
            </a:extLst>
          </p:cNvPr>
          <p:cNvSpPr txBox="1"/>
          <p:nvPr/>
        </p:nvSpPr>
        <p:spPr>
          <a:xfrm>
            <a:off x="785447" y="4372930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3F67ECAA-F89F-4D52-9A98-22DB50205FFC}"/>
              </a:ext>
            </a:extLst>
          </p:cNvPr>
          <p:cNvSpPr txBox="1"/>
          <p:nvPr/>
        </p:nvSpPr>
        <p:spPr>
          <a:xfrm>
            <a:off x="3633615" y="4372930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5B645F32-2D68-4C07-A7F8-D7ABE35310B0}"/>
              </a:ext>
            </a:extLst>
          </p:cNvPr>
          <p:cNvSpPr txBox="1"/>
          <p:nvPr/>
        </p:nvSpPr>
        <p:spPr>
          <a:xfrm>
            <a:off x="3759461" y="4662731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48E9C61D-9CCF-4EF7-ACF2-7EE91DC4DDC5}"/>
              </a:ext>
            </a:extLst>
          </p:cNvPr>
          <p:cNvSpPr txBox="1"/>
          <p:nvPr/>
        </p:nvSpPr>
        <p:spPr>
          <a:xfrm>
            <a:off x="806598" y="4899946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733274CB-17F5-4C3F-B6B5-19030F09276A}"/>
              </a:ext>
            </a:extLst>
          </p:cNvPr>
          <p:cNvSpPr txBox="1"/>
          <p:nvPr/>
        </p:nvSpPr>
        <p:spPr>
          <a:xfrm>
            <a:off x="7439212" y="4375666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340BAE60-FDC4-4577-AAF9-B7E5E4591E6B}"/>
              </a:ext>
            </a:extLst>
          </p:cNvPr>
          <p:cNvSpPr txBox="1"/>
          <p:nvPr/>
        </p:nvSpPr>
        <p:spPr>
          <a:xfrm>
            <a:off x="8872833" y="3320266"/>
            <a:ext cx="587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am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15C6EAF3-308E-47A2-AF7B-408B9E658FC1}"/>
              </a:ext>
            </a:extLst>
          </p:cNvPr>
          <p:cNvSpPr txBox="1"/>
          <p:nvPr/>
        </p:nvSpPr>
        <p:spPr>
          <a:xfrm>
            <a:off x="7369829" y="4083128"/>
            <a:ext cx="59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are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FB705EE2-FB12-4F2B-A37A-2E8B54E201E2}"/>
              </a:ext>
            </a:extLst>
          </p:cNvPr>
          <p:cNvSpPr txBox="1"/>
          <p:nvPr/>
        </p:nvSpPr>
        <p:spPr>
          <a:xfrm>
            <a:off x="785447" y="4629496"/>
            <a:ext cx="59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are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A6376555-A8B0-4305-90A7-C7D005C425BF}"/>
              </a:ext>
            </a:extLst>
          </p:cNvPr>
          <p:cNvSpPr txBox="1"/>
          <p:nvPr/>
        </p:nvSpPr>
        <p:spPr>
          <a:xfrm>
            <a:off x="6096000" y="4892912"/>
            <a:ext cx="59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are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BAE0EFF3-2C3D-4ED1-AAC2-C17E08A64FD5}"/>
              </a:ext>
            </a:extLst>
          </p:cNvPr>
          <p:cNvSpPr txBox="1"/>
          <p:nvPr/>
        </p:nvSpPr>
        <p:spPr>
          <a:xfrm>
            <a:off x="3007687" y="3851699"/>
            <a:ext cx="3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E462A414-566C-4BE8-95C5-C487E126C6D7}"/>
              </a:ext>
            </a:extLst>
          </p:cNvPr>
          <p:cNvSpPr txBox="1"/>
          <p:nvPr/>
        </p:nvSpPr>
        <p:spPr>
          <a:xfrm>
            <a:off x="6167303" y="3307174"/>
            <a:ext cx="587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am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FF87982D-5A23-461C-9A0A-838B46117558}"/>
              </a:ext>
            </a:extLst>
          </p:cNvPr>
          <p:cNvSpPr txBox="1"/>
          <p:nvPr/>
        </p:nvSpPr>
        <p:spPr>
          <a:xfrm>
            <a:off x="3755283" y="3287427"/>
            <a:ext cx="587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am</a:t>
            </a:r>
          </a:p>
        </p:txBody>
      </p:sp>
    </p:spTree>
    <p:extLst>
      <p:ext uri="{BB962C8B-B14F-4D97-AF65-F5344CB8AC3E}">
        <p14:creationId xmlns:p14="http://schemas.microsoft.com/office/powerpoint/2010/main" val="270851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9" grpId="0"/>
      <p:bldP spid="10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66C986E-0152-49CF-B87F-AC216D9CE7E9}"/>
              </a:ext>
            </a:extLst>
          </p:cNvPr>
          <p:cNvSpPr txBox="1"/>
          <p:nvPr/>
        </p:nvSpPr>
        <p:spPr>
          <a:xfrm>
            <a:off x="519974" y="3164681"/>
            <a:ext cx="1155010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These</a:t>
            </a:r>
            <a:r>
              <a:rPr lang="tr-TR" sz="2000" u="sng" dirty="0"/>
              <a:t>____</a:t>
            </a:r>
            <a:r>
              <a:rPr lang="en-US" sz="2000" dirty="0"/>
              <a:t> Michael  and  </a:t>
            </a:r>
            <a:r>
              <a:rPr lang="en-US" sz="2000" dirty="0" err="1"/>
              <a:t>Joseph.They</a:t>
            </a:r>
            <a:r>
              <a:rPr lang="tr-TR" sz="2000" u="sng" dirty="0"/>
              <a:t>____</a:t>
            </a:r>
            <a:r>
              <a:rPr lang="en-US" sz="2000" dirty="0"/>
              <a:t> twin </a:t>
            </a:r>
            <a:r>
              <a:rPr lang="en-US" sz="2000" dirty="0" err="1"/>
              <a:t>brothers.They</a:t>
            </a:r>
            <a:r>
              <a:rPr lang="en-US" sz="2000" dirty="0"/>
              <a:t> are 16 years </a:t>
            </a:r>
            <a:r>
              <a:rPr lang="en-US" sz="2000" dirty="0" err="1"/>
              <a:t>old.They</a:t>
            </a:r>
            <a:r>
              <a:rPr lang="en-US" sz="2000" u="sng" dirty="0"/>
              <a:t>       </a:t>
            </a:r>
            <a:r>
              <a:rPr lang="tr-TR" sz="2000" u="sng" dirty="0"/>
              <a:t>_</a:t>
            </a:r>
            <a:r>
              <a:rPr lang="en-US" sz="2000" dirty="0"/>
              <a:t>both short and </a:t>
            </a:r>
            <a:r>
              <a:rPr lang="en-US" sz="2000" dirty="0" err="1"/>
              <a:t>slim.They</a:t>
            </a:r>
            <a:r>
              <a:rPr lang="tr-TR" sz="2000" dirty="0"/>
              <a:t>____</a:t>
            </a:r>
            <a:r>
              <a:rPr lang="en-US" sz="2000" dirty="0"/>
              <a:t> in the same </a:t>
            </a:r>
            <a:r>
              <a:rPr lang="en-US" sz="2000" dirty="0" err="1"/>
              <a:t>class.They</a:t>
            </a:r>
            <a:r>
              <a:rPr lang="en-US" sz="2000" dirty="0"/>
              <a:t> </a:t>
            </a:r>
            <a:r>
              <a:rPr lang="tr-TR" sz="2000" dirty="0"/>
              <a:t>____</a:t>
            </a:r>
            <a:r>
              <a:rPr lang="en-US" sz="2000" dirty="0"/>
              <a:t>always</a:t>
            </a:r>
            <a:r>
              <a:rPr lang="tr-TR" sz="2000" dirty="0"/>
              <a:t> </a:t>
            </a:r>
            <a:r>
              <a:rPr lang="en-US" sz="2000" dirty="0" err="1"/>
              <a:t>together.They</a:t>
            </a:r>
            <a:r>
              <a:rPr lang="tr-TR" sz="2000" dirty="0"/>
              <a:t>____</a:t>
            </a:r>
            <a:r>
              <a:rPr lang="en-US" sz="2000" dirty="0"/>
              <a:t>from</a:t>
            </a:r>
            <a:r>
              <a:rPr lang="tr-TR" sz="2000" dirty="0"/>
              <a:t> </a:t>
            </a:r>
            <a:r>
              <a:rPr lang="en-US" sz="2000" dirty="0" err="1"/>
              <a:t>London.Their</a:t>
            </a:r>
            <a:r>
              <a:rPr lang="en-US" sz="2000" dirty="0"/>
              <a:t> </a:t>
            </a:r>
            <a:r>
              <a:rPr lang="en-US" sz="2000" dirty="0" err="1"/>
              <a:t>favourite</a:t>
            </a:r>
            <a:r>
              <a:rPr lang="en-US" sz="2000" dirty="0"/>
              <a:t>  football  team</a:t>
            </a:r>
            <a:r>
              <a:rPr lang="tr-TR" sz="2000" dirty="0"/>
              <a:t>____</a:t>
            </a:r>
            <a:r>
              <a:rPr lang="en-US" sz="2000" dirty="0"/>
              <a:t>Liverpool and their</a:t>
            </a:r>
            <a:r>
              <a:rPr lang="tr-TR" sz="2000" dirty="0"/>
              <a:t> </a:t>
            </a:r>
            <a:r>
              <a:rPr lang="en-US" sz="2000" dirty="0" err="1"/>
              <a:t>favourite</a:t>
            </a:r>
            <a:r>
              <a:rPr lang="en-US" sz="2000" dirty="0"/>
              <a:t> singer</a:t>
            </a:r>
            <a:r>
              <a:rPr lang="en-US" sz="2000" u="sng" dirty="0"/>
              <a:t> 	</a:t>
            </a:r>
            <a:r>
              <a:rPr lang="en-US" sz="2000" dirty="0"/>
              <a:t>Madonna.</a:t>
            </a:r>
            <a:r>
              <a:rPr lang="tr-TR" sz="2000" dirty="0"/>
              <a:t> </a:t>
            </a:r>
            <a:r>
              <a:rPr lang="en-US" sz="2000" dirty="0"/>
              <a:t>Michael's hair </a:t>
            </a:r>
            <a:r>
              <a:rPr lang="tr-TR" sz="2000" dirty="0"/>
              <a:t>____ </a:t>
            </a:r>
            <a:r>
              <a:rPr lang="en-US" sz="2000" dirty="0"/>
              <a:t>blonde and wavy but Joseph's hair is dark and</a:t>
            </a:r>
            <a:r>
              <a:rPr lang="tr-TR" sz="2000" dirty="0"/>
              <a:t> </a:t>
            </a:r>
            <a:r>
              <a:rPr lang="en-US" sz="2000" dirty="0" err="1"/>
              <a:t>straight.Michael</a:t>
            </a:r>
            <a:r>
              <a:rPr lang="tr-TR" sz="2000" dirty="0"/>
              <a:t>____</a:t>
            </a:r>
            <a:r>
              <a:rPr lang="en-US" sz="2000" dirty="0"/>
              <a:t>good</a:t>
            </a:r>
            <a:r>
              <a:rPr lang="tr-TR" sz="2000" dirty="0"/>
              <a:t> </a:t>
            </a:r>
            <a:r>
              <a:rPr lang="en-US" sz="2000" dirty="0"/>
              <a:t>at</a:t>
            </a:r>
            <a:r>
              <a:rPr lang="tr-TR" sz="2000" dirty="0"/>
              <a:t> </a:t>
            </a:r>
            <a:r>
              <a:rPr lang="en-US" sz="2000" dirty="0"/>
              <a:t>Mathematics</a:t>
            </a:r>
            <a:r>
              <a:rPr lang="tr-TR" sz="2000" dirty="0"/>
              <a:t> </a:t>
            </a:r>
            <a:r>
              <a:rPr lang="en-US" sz="2000" dirty="0"/>
              <a:t>and</a:t>
            </a:r>
            <a:r>
              <a:rPr lang="tr-TR" sz="2000" dirty="0"/>
              <a:t> </a:t>
            </a:r>
            <a:r>
              <a:rPr lang="en-US" sz="2000" dirty="0" err="1"/>
              <a:t>Josep</a:t>
            </a:r>
            <a:r>
              <a:rPr lang="tr-TR" sz="2000" dirty="0"/>
              <a:t>h____</a:t>
            </a:r>
            <a:r>
              <a:rPr lang="en-US" sz="2000" dirty="0"/>
              <a:t>good</a:t>
            </a:r>
            <a:r>
              <a:rPr lang="tr-TR" sz="2000" dirty="0"/>
              <a:t> </a:t>
            </a:r>
            <a:r>
              <a:rPr lang="en-US" sz="2000" dirty="0"/>
              <a:t>at</a:t>
            </a:r>
            <a:r>
              <a:rPr lang="tr-TR" sz="2000" dirty="0"/>
              <a:t> </a:t>
            </a:r>
            <a:r>
              <a:rPr lang="en-US" sz="2000" dirty="0"/>
              <a:t>Physics.</a:t>
            </a:r>
            <a:r>
              <a:rPr lang="tr-TR" sz="2000" dirty="0"/>
              <a:t> </a:t>
            </a:r>
            <a:r>
              <a:rPr lang="en-US" sz="2000" dirty="0"/>
              <a:t>They</a:t>
            </a:r>
            <a:r>
              <a:rPr lang="tr-TR" sz="2000" dirty="0"/>
              <a:t>____</a:t>
            </a:r>
            <a:r>
              <a:rPr lang="en-US" sz="2000" dirty="0"/>
              <a:t>both</a:t>
            </a:r>
            <a:r>
              <a:rPr lang="tr-TR" sz="2000" dirty="0"/>
              <a:t> </a:t>
            </a:r>
            <a:r>
              <a:rPr lang="en-US" sz="2000" dirty="0"/>
              <a:t>interested in seeing new places and </a:t>
            </a:r>
            <a:r>
              <a:rPr lang="en-US" sz="2000" dirty="0" err="1"/>
              <a:t>camping.Their</a:t>
            </a:r>
            <a:r>
              <a:rPr lang="tr-TR" sz="2000" dirty="0"/>
              <a:t> </a:t>
            </a:r>
            <a:r>
              <a:rPr lang="en-US" sz="2000" dirty="0" err="1"/>
              <a:t>hous</a:t>
            </a:r>
            <a:r>
              <a:rPr lang="tr-TR" sz="2000" dirty="0"/>
              <a:t>e</a:t>
            </a:r>
            <a:r>
              <a:rPr lang="en-US" sz="2000" u="sng" dirty="0"/>
              <a:t> </a:t>
            </a:r>
            <a:r>
              <a:rPr lang="tr-TR" sz="2000" dirty="0"/>
              <a:t>____ </a:t>
            </a:r>
            <a:r>
              <a:rPr lang="en-US" sz="2000" dirty="0"/>
              <a:t>in</a:t>
            </a:r>
            <a:r>
              <a:rPr lang="tr-TR" sz="2000" dirty="0"/>
              <a:t> </a:t>
            </a:r>
            <a:r>
              <a:rPr lang="en-US" sz="2000" dirty="0"/>
              <a:t>the</a:t>
            </a:r>
            <a:r>
              <a:rPr lang="tr-TR" sz="2000" dirty="0"/>
              <a:t> </a:t>
            </a:r>
            <a:r>
              <a:rPr lang="en-US" sz="2000" dirty="0"/>
              <a:t>country.</a:t>
            </a:r>
            <a:r>
              <a:rPr lang="tr-TR" sz="2000" dirty="0"/>
              <a:t> </a:t>
            </a:r>
            <a:r>
              <a:rPr lang="en-US" sz="2000" dirty="0"/>
              <a:t>It</a:t>
            </a:r>
            <a:r>
              <a:rPr lang="en-US" sz="2000" u="sng" dirty="0"/>
              <a:t> </a:t>
            </a:r>
            <a:r>
              <a:rPr lang="tr-TR" sz="2000" dirty="0"/>
              <a:t>____</a:t>
            </a:r>
            <a:r>
              <a:rPr lang="en-US" sz="2000" dirty="0"/>
              <a:t> a</a:t>
            </a:r>
            <a:r>
              <a:rPr lang="tr-TR" sz="2000" dirty="0"/>
              <a:t> </a:t>
            </a:r>
            <a:r>
              <a:rPr lang="en-US" sz="2000" dirty="0"/>
              <a:t>small</a:t>
            </a:r>
            <a:r>
              <a:rPr lang="tr-TR" sz="2000" dirty="0"/>
              <a:t> </a:t>
            </a:r>
            <a:r>
              <a:rPr lang="en-US" sz="2000" dirty="0"/>
              <a:t>cottage.</a:t>
            </a:r>
            <a:r>
              <a:rPr lang="tr-TR" sz="2000" dirty="0"/>
              <a:t> </a:t>
            </a:r>
            <a:r>
              <a:rPr lang="en-US" sz="2000" dirty="0"/>
              <a:t>Their  father</a:t>
            </a:r>
            <a:r>
              <a:rPr lang="en-US" sz="2000" u="sng" dirty="0"/>
              <a:t> 	</a:t>
            </a:r>
            <a:r>
              <a:rPr lang="en-US" sz="2000" dirty="0"/>
              <a:t>a bus driver and their</a:t>
            </a:r>
            <a:r>
              <a:rPr lang="tr-TR" sz="2000" dirty="0"/>
              <a:t> </a:t>
            </a:r>
            <a:r>
              <a:rPr lang="en-US" sz="2000" dirty="0"/>
              <a:t>mother</a:t>
            </a:r>
            <a:r>
              <a:rPr lang="en-US" sz="2000" u="sng" dirty="0"/>
              <a:t>	</a:t>
            </a:r>
            <a:r>
              <a:rPr lang="tr-TR" sz="2000" u="sng" dirty="0"/>
              <a:t>____</a:t>
            </a:r>
            <a:r>
              <a:rPr lang="en-US" sz="2000" dirty="0"/>
              <a:t>a   shop assistant.</a:t>
            </a:r>
            <a:r>
              <a:rPr lang="tr-TR" sz="2000" dirty="0"/>
              <a:t> T</a:t>
            </a:r>
            <a:r>
              <a:rPr lang="en-US" sz="2000" dirty="0"/>
              <a:t>hey</a:t>
            </a:r>
            <a:r>
              <a:rPr lang="tr-TR" sz="2000" dirty="0"/>
              <a:t>____</a:t>
            </a:r>
            <a:r>
              <a:rPr lang="tr-TR" sz="2000" dirty="0" err="1"/>
              <a:t>very</a:t>
            </a:r>
            <a:r>
              <a:rPr lang="tr-TR" sz="2000" dirty="0"/>
              <a:t> </a:t>
            </a:r>
            <a:r>
              <a:rPr lang="tr-TR" sz="2000" dirty="0" err="1"/>
              <a:t>happy</a:t>
            </a:r>
            <a:r>
              <a:rPr lang="tr-TR" sz="2000" dirty="0"/>
              <a:t> </a:t>
            </a:r>
            <a:r>
              <a:rPr lang="tr-TR" sz="2000" dirty="0" err="1"/>
              <a:t>together</a:t>
            </a:r>
            <a:r>
              <a:rPr lang="tr-TR" sz="2000" dirty="0"/>
              <a:t>.</a:t>
            </a:r>
          </a:p>
          <a:p>
            <a:br>
              <a:rPr lang="en-US" dirty="0"/>
            </a:b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60" name="Picture 6">
            <a:extLst>
              <a:ext uri="{FF2B5EF4-FFF2-40B4-BE49-F238E27FC236}">
                <a16:creationId xmlns:a16="http://schemas.microsoft.com/office/drawing/2014/main" id="{25D4EF78-C889-451F-8DFE-66665979927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00" y="249238"/>
            <a:ext cx="44831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FBDEADC4-EF6A-4183-8187-EE3129294E7A}"/>
              </a:ext>
            </a:extLst>
          </p:cNvPr>
          <p:cNvSpPr txBox="1"/>
          <p:nvPr/>
        </p:nvSpPr>
        <p:spPr>
          <a:xfrm>
            <a:off x="1511756" y="3429000"/>
            <a:ext cx="59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are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EAEC3A2-A7CC-42EA-BCB9-C6D5B67D3260}"/>
              </a:ext>
            </a:extLst>
          </p:cNvPr>
          <p:cNvSpPr txBox="1"/>
          <p:nvPr/>
        </p:nvSpPr>
        <p:spPr>
          <a:xfrm>
            <a:off x="4378634" y="3395513"/>
            <a:ext cx="59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are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D21DF8F-AF70-4874-9EBC-DEA369D16AF0}"/>
              </a:ext>
            </a:extLst>
          </p:cNvPr>
          <p:cNvSpPr txBox="1"/>
          <p:nvPr/>
        </p:nvSpPr>
        <p:spPr>
          <a:xfrm>
            <a:off x="1167791" y="3086248"/>
            <a:ext cx="59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are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4909A8D-3085-4538-BAFF-4A1C4D7CD645}"/>
              </a:ext>
            </a:extLst>
          </p:cNvPr>
          <p:cNvSpPr txBox="1"/>
          <p:nvPr/>
        </p:nvSpPr>
        <p:spPr>
          <a:xfrm>
            <a:off x="9186642" y="3086247"/>
            <a:ext cx="59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are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75E716E-E622-4650-BA9C-2281D000EB9E}"/>
              </a:ext>
            </a:extLst>
          </p:cNvPr>
          <p:cNvSpPr txBox="1"/>
          <p:nvPr/>
        </p:nvSpPr>
        <p:spPr>
          <a:xfrm>
            <a:off x="4498408" y="3071630"/>
            <a:ext cx="59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are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678A63D-C6C3-41AB-91BD-758E22662192}"/>
              </a:ext>
            </a:extLst>
          </p:cNvPr>
          <p:cNvSpPr txBox="1"/>
          <p:nvPr/>
        </p:nvSpPr>
        <p:spPr>
          <a:xfrm>
            <a:off x="7104357" y="3428999"/>
            <a:ext cx="59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are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546B1EF-E6D4-48B2-90A7-5F45BCF52B9F}"/>
              </a:ext>
            </a:extLst>
          </p:cNvPr>
          <p:cNvSpPr txBox="1"/>
          <p:nvPr/>
        </p:nvSpPr>
        <p:spPr>
          <a:xfrm>
            <a:off x="8741214" y="4046493"/>
            <a:ext cx="3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655134A-7AF4-41FE-AF5C-57963D1A8C90}"/>
              </a:ext>
            </a:extLst>
          </p:cNvPr>
          <p:cNvSpPr txBox="1"/>
          <p:nvPr/>
        </p:nvSpPr>
        <p:spPr>
          <a:xfrm>
            <a:off x="4835574" y="4058329"/>
            <a:ext cx="3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B005BA06-01C9-4B9C-9D1D-71C6B0DCE84B}"/>
              </a:ext>
            </a:extLst>
          </p:cNvPr>
          <p:cNvSpPr txBox="1"/>
          <p:nvPr/>
        </p:nvSpPr>
        <p:spPr>
          <a:xfrm>
            <a:off x="8785446" y="3760009"/>
            <a:ext cx="3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6F88BA1C-84E3-49C4-8F2E-D2C120598B39}"/>
              </a:ext>
            </a:extLst>
          </p:cNvPr>
          <p:cNvSpPr txBox="1"/>
          <p:nvPr/>
        </p:nvSpPr>
        <p:spPr>
          <a:xfrm>
            <a:off x="5394085" y="3760009"/>
            <a:ext cx="3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7E949A00-24B4-4F4E-879C-D61F63212737}"/>
              </a:ext>
            </a:extLst>
          </p:cNvPr>
          <p:cNvSpPr txBox="1"/>
          <p:nvPr/>
        </p:nvSpPr>
        <p:spPr>
          <a:xfrm>
            <a:off x="1167791" y="3738265"/>
            <a:ext cx="3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775926B-6784-4EB4-B2B5-052FB4E28E4B}"/>
              </a:ext>
            </a:extLst>
          </p:cNvPr>
          <p:cNvSpPr txBox="1"/>
          <p:nvPr/>
        </p:nvSpPr>
        <p:spPr>
          <a:xfrm>
            <a:off x="2863600" y="4641577"/>
            <a:ext cx="3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E579BB38-FD96-438E-BA14-D2D25F0C67A3}"/>
              </a:ext>
            </a:extLst>
          </p:cNvPr>
          <p:cNvSpPr txBox="1"/>
          <p:nvPr/>
        </p:nvSpPr>
        <p:spPr>
          <a:xfrm>
            <a:off x="9830601" y="4669679"/>
            <a:ext cx="59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are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0CC92021-7372-4F5D-9017-72A08B4CBF8F}"/>
              </a:ext>
            </a:extLst>
          </p:cNvPr>
          <p:cNvSpPr txBox="1"/>
          <p:nvPr/>
        </p:nvSpPr>
        <p:spPr>
          <a:xfrm>
            <a:off x="1060518" y="4360415"/>
            <a:ext cx="597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are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AE96D42B-B9E2-4AAA-AE0B-DE2B819A7471}"/>
              </a:ext>
            </a:extLst>
          </p:cNvPr>
          <p:cNvSpPr txBox="1"/>
          <p:nvPr/>
        </p:nvSpPr>
        <p:spPr>
          <a:xfrm>
            <a:off x="6833449" y="4641577"/>
            <a:ext cx="3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BE77A699-4B9F-4607-87ED-F7D610EC1220}"/>
              </a:ext>
            </a:extLst>
          </p:cNvPr>
          <p:cNvSpPr txBox="1"/>
          <p:nvPr/>
        </p:nvSpPr>
        <p:spPr>
          <a:xfrm>
            <a:off x="8153690" y="4382825"/>
            <a:ext cx="3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03C7F20F-A2CA-46C3-9036-C8386B794602}"/>
              </a:ext>
            </a:extLst>
          </p:cNvPr>
          <p:cNvSpPr txBox="1"/>
          <p:nvPr/>
        </p:nvSpPr>
        <p:spPr>
          <a:xfrm>
            <a:off x="10410734" y="4360414"/>
            <a:ext cx="3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221740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1" grpId="0"/>
      <p:bldP spid="14" grpId="0"/>
      <p:bldP spid="15" grpId="0"/>
      <p:bldP spid="16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422692" y="930625"/>
            <a:ext cx="63247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DOES HE/SHE LOOK LİKE? </a:t>
            </a:r>
            <a:endParaRPr lang="tr-TR" sz="3600" dirty="0">
              <a:solidFill>
                <a:srgbClr val="C00000"/>
              </a:solidFill>
            </a:endParaRPr>
          </a:p>
        </p:txBody>
      </p:sp>
      <p:pic>
        <p:nvPicPr>
          <p:cNvPr id="3" name="Resim 2" descr="C:\Users\USER\Downloads\images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450" y="2762308"/>
            <a:ext cx="5180532" cy="17958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833F775B-FC8B-4686-811B-CB9A4ED4A4AE}"/>
              </a:ext>
            </a:extLst>
          </p:cNvPr>
          <p:cNvSpPr/>
          <p:nvPr/>
        </p:nvSpPr>
        <p:spPr>
          <a:xfrm>
            <a:off x="7747437" y="930624"/>
            <a:ext cx="37705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 NASIL BİRİDİR?) 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13879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059439" y="0"/>
            <a:ext cx="1338828" cy="7217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4000" b="1" u="sng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Short</a:t>
            </a:r>
            <a:endParaRPr lang="tr-T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5148758" y="4964552"/>
            <a:ext cx="1160189" cy="7217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40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Kısa</a:t>
            </a:r>
            <a:endParaRPr lang="tr-T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99" y="721736"/>
            <a:ext cx="6608619" cy="4242816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4537660" y="5686288"/>
            <a:ext cx="2491323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 </a:t>
            </a:r>
            <a:r>
              <a:rPr lang="tr-TR" sz="20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father</a:t>
            </a:r>
            <a:r>
              <a:rPr lang="tr-T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tr-TR" sz="20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short</a:t>
            </a:r>
            <a:r>
              <a:rPr lang="tr-T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289827" y="6019328"/>
            <a:ext cx="2884123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Benim babam kısa.)</a:t>
            </a:r>
          </a:p>
        </p:txBody>
      </p:sp>
    </p:spTree>
    <p:extLst>
      <p:ext uri="{BB962C8B-B14F-4D97-AF65-F5344CB8AC3E}">
        <p14:creationId xmlns:p14="http://schemas.microsoft.com/office/powerpoint/2010/main" val="77022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320" y="390106"/>
            <a:ext cx="5527751" cy="4613563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5458691" y="0"/>
            <a:ext cx="209203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4000" b="1" u="sng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Tall</a:t>
            </a:r>
            <a:r>
              <a:rPr lang="tr-TR" b="1" u="sng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5356092" y="4642801"/>
            <a:ext cx="1272208" cy="7217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4000" b="1" u="sng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Uzun</a:t>
            </a:r>
            <a:endParaRPr lang="tr-T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420735" y="5364537"/>
            <a:ext cx="6033960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000" b="1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 </a:t>
            </a:r>
            <a:r>
              <a:rPr lang="tr-TR" sz="2000" b="1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brother</a:t>
            </a:r>
            <a:r>
              <a:rPr lang="tr-TR" sz="2000" b="1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tr-TR" sz="2000" b="1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very</a:t>
            </a:r>
            <a:r>
              <a:rPr lang="tr-TR" sz="2000" b="1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tall</a:t>
            </a:r>
            <a:r>
              <a:rPr lang="tr-TR" sz="2000" b="1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tr-TR" sz="2000" b="1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tr-TR" sz="2000" b="1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r>
              <a:rPr lang="tr-TR" sz="2000" b="1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basketball</a:t>
            </a:r>
            <a:r>
              <a:rPr lang="tr-TR" sz="2000" b="1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player</a:t>
            </a:r>
            <a:r>
              <a:rPr lang="tr-TR" sz="2000" b="1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3436241" y="5786191"/>
            <a:ext cx="6136936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Benim erkek kardeşim çok uzun ve iyi bir basketbolcu.)</a:t>
            </a:r>
          </a:p>
        </p:txBody>
      </p:sp>
    </p:spTree>
    <p:extLst>
      <p:ext uri="{BB962C8B-B14F-4D97-AF65-F5344CB8AC3E}">
        <p14:creationId xmlns:p14="http://schemas.microsoft.com/office/powerpoint/2010/main" val="56484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018" y="1136074"/>
            <a:ext cx="4613564" cy="3136755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5243786" y="237898"/>
            <a:ext cx="15520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Plump</a:t>
            </a:r>
            <a:endParaRPr lang="tr-TR" sz="4000" dirty="0"/>
          </a:p>
        </p:txBody>
      </p:sp>
      <p:sp>
        <p:nvSpPr>
          <p:cNvPr id="4" name="Dikdörtgen 3"/>
          <p:cNvSpPr/>
          <p:nvPr/>
        </p:nvSpPr>
        <p:spPr>
          <a:xfrm>
            <a:off x="4950101" y="4463119"/>
            <a:ext cx="2462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u="sng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Tombul</a:t>
            </a:r>
            <a:endParaRPr lang="tr-TR" sz="4000" dirty="0"/>
          </a:p>
        </p:txBody>
      </p:sp>
      <p:sp>
        <p:nvSpPr>
          <p:cNvPr id="5" name="Dikdörtgen 4"/>
          <p:cNvSpPr/>
          <p:nvPr/>
        </p:nvSpPr>
        <p:spPr>
          <a:xfrm>
            <a:off x="3155921" y="5171005"/>
            <a:ext cx="6683946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000" b="1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is </a:t>
            </a:r>
            <a:r>
              <a:rPr lang="tr-TR" sz="2000" b="1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plump</a:t>
            </a:r>
            <a:r>
              <a:rPr lang="tr-TR" sz="2000" b="1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because</a:t>
            </a:r>
            <a:r>
              <a:rPr lang="tr-TR" sz="2000" b="1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 </a:t>
            </a:r>
            <a:r>
              <a:rPr lang="tr-TR" sz="2000" b="1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loves</a:t>
            </a:r>
            <a:r>
              <a:rPr lang="tr-TR" sz="2000" b="1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eating</a:t>
            </a:r>
            <a:r>
              <a:rPr lang="tr-TR" sz="2000" b="1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junk</a:t>
            </a:r>
            <a:r>
              <a:rPr lang="tr-TR" sz="2000" b="1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food</a:t>
            </a:r>
            <a:r>
              <a:rPr lang="tr-TR" sz="2000" b="1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very</a:t>
            </a:r>
            <a:r>
              <a:rPr lang="tr-TR" sz="2000" b="1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much</a:t>
            </a:r>
            <a:r>
              <a:rPr lang="tr-TR" sz="2000" b="1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4075383" y="5559701"/>
            <a:ext cx="481708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O tombul çünkü abur cubur yemeyi çok seviyor.)</a:t>
            </a:r>
            <a:endParaRPr lang="tr-T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84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266056" y="99352"/>
            <a:ext cx="12490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Ugly</a:t>
            </a:r>
            <a:r>
              <a:rPr lang="tr-TR" sz="4000" b="1" u="sng" dirty="0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/>
          </a:p>
        </p:txBody>
      </p:sp>
      <p:sp>
        <p:nvSpPr>
          <p:cNvPr id="3" name="Dikdörtgen 2"/>
          <p:cNvSpPr/>
          <p:nvPr/>
        </p:nvSpPr>
        <p:spPr>
          <a:xfrm>
            <a:off x="5266056" y="5003862"/>
            <a:ext cx="15295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Çirkin</a:t>
            </a:r>
            <a:endParaRPr lang="tr-TR" sz="4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083" y="807238"/>
            <a:ext cx="6296025" cy="4349023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5266056" y="5711748"/>
            <a:ext cx="1600503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000" b="1" dirty="0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is </a:t>
            </a:r>
            <a:r>
              <a:rPr lang="tr-TR" sz="2000" b="1" dirty="0" err="1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ugly</a:t>
            </a:r>
            <a:r>
              <a:rPr lang="tr-TR" sz="2000" b="1" dirty="0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5541772" y="6118783"/>
            <a:ext cx="103906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tr-TR" b="1" dirty="0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tr-TR" sz="2000" b="1" dirty="0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çirkin</a:t>
            </a:r>
            <a:r>
              <a:rPr lang="tr-TR" b="1" dirty="0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32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216435" y="73059"/>
            <a:ext cx="13894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Weak</a:t>
            </a:r>
            <a:endParaRPr lang="tr-TR" sz="4000" dirty="0"/>
          </a:p>
        </p:txBody>
      </p:sp>
      <p:sp>
        <p:nvSpPr>
          <p:cNvPr id="3" name="Dikdörtgen 2"/>
          <p:cNvSpPr/>
          <p:nvPr/>
        </p:nvSpPr>
        <p:spPr>
          <a:xfrm>
            <a:off x="4919238" y="4749739"/>
            <a:ext cx="16866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Güçsüz</a:t>
            </a:r>
            <a:endParaRPr lang="tr-TR" sz="4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465" y="780945"/>
            <a:ext cx="6151417" cy="3990109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3395465" y="5478940"/>
            <a:ext cx="5366469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sister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breakfast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weak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3279663" y="5888951"/>
            <a:ext cx="555959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Kız kardeşim asla kahvaltı yapmaz ve çok güçsüz.)</a:t>
            </a:r>
          </a:p>
        </p:txBody>
      </p:sp>
    </p:spTree>
    <p:extLst>
      <p:ext uri="{BB962C8B-B14F-4D97-AF65-F5344CB8AC3E}">
        <p14:creationId xmlns:p14="http://schemas.microsoft.com/office/powerpoint/2010/main" val="198830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923016" y="0"/>
            <a:ext cx="15335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u="sng" dirty="0" err="1">
                <a:solidFill>
                  <a:srgbClr val="FFC000"/>
                </a:solidFill>
              </a:rPr>
              <a:t>strong</a:t>
            </a:r>
            <a:endParaRPr lang="tr-TR" sz="4000" b="1" u="sng" dirty="0">
              <a:solidFill>
                <a:srgbClr val="FFC000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5029198" y="4624810"/>
            <a:ext cx="1321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u="sng" dirty="0">
                <a:solidFill>
                  <a:srgbClr val="FFC000"/>
                </a:solidFill>
              </a:rPr>
              <a:t>güçlü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21" y="663714"/>
            <a:ext cx="6747164" cy="3961096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A3567CAA-958F-4936-8753-ABA562DB8B32}"/>
              </a:ext>
            </a:extLst>
          </p:cNvPr>
          <p:cNvSpPr txBox="1"/>
          <p:nvPr/>
        </p:nvSpPr>
        <p:spPr>
          <a:xfrm>
            <a:off x="4957064" y="5332696"/>
            <a:ext cx="1499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FFC000"/>
                </a:solidFill>
              </a:rPr>
              <a:t>He is </a:t>
            </a:r>
            <a:r>
              <a:rPr lang="tr-TR" sz="2000" b="1" dirty="0" err="1">
                <a:solidFill>
                  <a:srgbClr val="FFC000"/>
                </a:solidFill>
              </a:rPr>
              <a:t>strong</a:t>
            </a:r>
            <a:r>
              <a:rPr lang="tr-TR" sz="2000" b="1" dirty="0">
                <a:solidFill>
                  <a:srgbClr val="FFC000"/>
                </a:solidFill>
              </a:rPr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71709AE-7A1F-4590-B8F6-D87299ECFEF3}"/>
              </a:ext>
            </a:extLst>
          </p:cNvPr>
          <p:cNvSpPr txBox="1"/>
          <p:nvPr/>
        </p:nvSpPr>
        <p:spPr>
          <a:xfrm>
            <a:off x="5162512" y="5794176"/>
            <a:ext cx="1051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FFC000"/>
                </a:solidFill>
              </a:rPr>
              <a:t>O güçlü.</a:t>
            </a:r>
          </a:p>
        </p:txBody>
      </p:sp>
    </p:spTree>
    <p:extLst>
      <p:ext uri="{BB962C8B-B14F-4D97-AF65-F5344CB8AC3E}">
        <p14:creationId xmlns:p14="http://schemas.microsoft.com/office/powerpoint/2010/main" val="299310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667CBE4-2B41-49D2-A6E5-453DA2528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1" y="802843"/>
            <a:ext cx="4979962" cy="333294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25539527-FE48-4FCB-B9C0-8A9DA8D6602D}"/>
              </a:ext>
            </a:extLst>
          </p:cNvPr>
          <p:cNvSpPr txBox="1"/>
          <p:nvPr/>
        </p:nvSpPr>
        <p:spPr>
          <a:xfrm>
            <a:off x="4866745" y="182880"/>
            <a:ext cx="21275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u="sng" dirty="0" err="1">
                <a:solidFill>
                  <a:srgbClr val="0070C0"/>
                </a:solidFill>
              </a:rPr>
              <a:t>Beautiful</a:t>
            </a:r>
            <a:endParaRPr lang="tr-TR" sz="4000" b="1" u="sng" dirty="0">
              <a:solidFill>
                <a:srgbClr val="0070C0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76D5853-412B-4AEA-99E8-45181D17556C}"/>
              </a:ext>
            </a:extLst>
          </p:cNvPr>
          <p:cNvSpPr txBox="1"/>
          <p:nvPr/>
        </p:nvSpPr>
        <p:spPr>
          <a:xfrm>
            <a:off x="5412896" y="4135787"/>
            <a:ext cx="13662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u="sng" dirty="0">
                <a:solidFill>
                  <a:srgbClr val="0070C0"/>
                </a:solidFill>
              </a:rPr>
              <a:t>Güzel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A454BC59-0A7A-48A7-A656-B1395054B0FE}"/>
              </a:ext>
            </a:extLst>
          </p:cNvPr>
          <p:cNvSpPr/>
          <p:nvPr/>
        </p:nvSpPr>
        <p:spPr>
          <a:xfrm>
            <a:off x="4554809" y="4843673"/>
            <a:ext cx="337650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000" b="1" dirty="0" err="1">
                <a:solidFill>
                  <a:srgbClr val="0099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tr-TR" sz="2000" b="1" dirty="0">
                <a:solidFill>
                  <a:srgbClr val="0099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has </a:t>
            </a:r>
            <a:r>
              <a:rPr lang="tr-TR" sz="2000" b="1" dirty="0" err="1">
                <a:solidFill>
                  <a:srgbClr val="0099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</a:t>
            </a:r>
            <a:r>
              <a:rPr lang="tr-TR" sz="2000" b="1" dirty="0">
                <a:solidFill>
                  <a:srgbClr val="0099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0099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beautiful</a:t>
            </a:r>
            <a:r>
              <a:rPr lang="tr-TR" sz="2000" b="1" dirty="0">
                <a:solidFill>
                  <a:srgbClr val="0099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0099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eyes</a:t>
            </a:r>
            <a:r>
              <a:rPr lang="tr-TR" sz="2000" b="1" dirty="0">
                <a:solidFill>
                  <a:srgbClr val="0099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5E3B797D-6B92-4F53-A9A8-00FFAB2F31A9}"/>
              </a:ext>
            </a:extLst>
          </p:cNvPr>
          <p:cNvSpPr/>
          <p:nvPr/>
        </p:nvSpPr>
        <p:spPr>
          <a:xfrm>
            <a:off x="4921492" y="5363783"/>
            <a:ext cx="244143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O güzel gözlere sahip.)</a:t>
            </a:r>
          </a:p>
        </p:txBody>
      </p:sp>
    </p:spTree>
    <p:extLst>
      <p:ext uri="{BB962C8B-B14F-4D97-AF65-F5344CB8AC3E}">
        <p14:creationId xmlns:p14="http://schemas.microsoft.com/office/powerpoint/2010/main" val="58566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13A254F-E4C0-464F-B8B2-A7C9E960EA75}"/>
              </a:ext>
            </a:extLst>
          </p:cNvPr>
          <p:cNvSpPr/>
          <p:nvPr/>
        </p:nvSpPr>
        <p:spPr>
          <a:xfrm>
            <a:off x="4803819" y="0"/>
            <a:ext cx="25843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Handsome</a:t>
            </a:r>
            <a:r>
              <a:rPr lang="tr-TR" sz="4000" b="1" u="sng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0F47D69-C0E0-48E6-A794-D4FAB4617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895" y="549959"/>
            <a:ext cx="8239125" cy="4638675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5DCCE79D-5610-4A69-B378-6DCA22A3DDB8}"/>
              </a:ext>
            </a:extLst>
          </p:cNvPr>
          <p:cNvSpPr/>
          <p:nvPr/>
        </p:nvSpPr>
        <p:spPr>
          <a:xfrm>
            <a:off x="4691277" y="5188634"/>
            <a:ext cx="19898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Yakışıklı </a:t>
            </a:r>
            <a:endParaRPr lang="tr-TR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DCEF6813-C046-4285-8B63-9F7AE3A6C950}"/>
              </a:ext>
            </a:extLst>
          </p:cNvPr>
          <p:cNvSpPr/>
          <p:nvPr/>
        </p:nvSpPr>
        <p:spPr>
          <a:xfrm>
            <a:off x="4139523" y="5896520"/>
            <a:ext cx="3387146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Burak 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Özçivit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handsome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62E2C02A-F6E3-4050-B7EA-31D0BC59970D}"/>
              </a:ext>
            </a:extLst>
          </p:cNvPr>
          <p:cNvSpPr/>
          <p:nvPr/>
        </p:nvSpPr>
        <p:spPr>
          <a:xfrm>
            <a:off x="4506033" y="6228854"/>
            <a:ext cx="273940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Burak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Özçivit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yakışıklıdır.)</a:t>
            </a:r>
          </a:p>
        </p:txBody>
      </p:sp>
    </p:spTree>
    <p:extLst>
      <p:ext uri="{BB962C8B-B14F-4D97-AF65-F5344CB8AC3E}">
        <p14:creationId xmlns:p14="http://schemas.microsoft.com/office/powerpoint/2010/main" val="253668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894F4153-31E6-4E34-881A-AFDB72EDDB30}"/>
              </a:ext>
            </a:extLst>
          </p:cNvPr>
          <p:cNvSpPr/>
          <p:nvPr/>
        </p:nvSpPr>
        <p:spPr>
          <a:xfrm>
            <a:off x="5136609" y="163509"/>
            <a:ext cx="24801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Thin</a:t>
            </a:r>
            <a:r>
              <a:rPr lang="tr-TR" sz="4000" b="1" u="sng" dirty="0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</a:t>
            </a:r>
            <a:r>
              <a:rPr lang="tr-TR" sz="4000" b="1" u="sng" dirty="0" err="1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Slim</a:t>
            </a:r>
            <a:r>
              <a:rPr lang="tr-TR" sz="4000" b="1" u="sng" dirty="0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E5A180BB-1CEC-4C0B-931B-75394C6D7B7C}"/>
              </a:ext>
            </a:extLst>
          </p:cNvPr>
          <p:cNvSpPr/>
          <p:nvPr/>
        </p:nvSpPr>
        <p:spPr>
          <a:xfrm>
            <a:off x="5509440" y="4849837"/>
            <a:ext cx="12035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Zayıf</a:t>
            </a:r>
            <a:endParaRPr lang="tr-TR" sz="40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C987B32-5651-4089-A060-E04916BCE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111" y="783472"/>
            <a:ext cx="7050258" cy="4154288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4D99CA92-0F66-49A1-8E2C-4111E67FBF6F}"/>
              </a:ext>
            </a:extLst>
          </p:cNvPr>
          <p:cNvSpPr/>
          <p:nvPr/>
        </p:nvSpPr>
        <p:spPr>
          <a:xfrm>
            <a:off x="4886919" y="5557723"/>
            <a:ext cx="2630335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000" b="1" dirty="0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Ayla is </a:t>
            </a:r>
            <a:r>
              <a:rPr lang="tr-TR" sz="2000" b="1" dirty="0" err="1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slim</a:t>
            </a:r>
            <a:r>
              <a:rPr lang="tr-TR" sz="2000" b="1" dirty="0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tr-TR" sz="2000" b="1" dirty="0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tall</a:t>
            </a:r>
            <a:r>
              <a:rPr lang="tr-TR" sz="2000" b="1" dirty="0">
                <a:solidFill>
                  <a:srgbClr val="323E4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596A86D-444A-40EE-8C38-899F46632D55}"/>
              </a:ext>
            </a:extLst>
          </p:cNvPr>
          <p:cNvSpPr/>
          <p:nvPr/>
        </p:nvSpPr>
        <p:spPr>
          <a:xfrm>
            <a:off x="5159236" y="5964758"/>
            <a:ext cx="21327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Ayla zayıf ve uzun.)</a:t>
            </a:r>
          </a:p>
        </p:txBody>
      </p:sp>
    </p:spTree>
    <p:extLst>
      <p:ext uri="{BB962C8B-B14F-4D97-AF65-F5344CB8AC3E}">
        <p14:creationId xmlns:p14="http://schemas.microsoft.com/office/powerpoint/2010/main" val="424743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83604844-C2FD-4C50-B474-392C664803F3}"/>
              </a:ext>
            </a:extLst>
          </p:cNvPr>
          <p:cNvSpPr/>
          <p:nvPr/>
        </p:nvSpPr>
        <p:spPr>
          <a:xfrm>
            <a:off x="5619972" y="318254"/>
            <a:ext cx="8327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</a:t>
            </a:r>
            <a:endParaRPr lang="tr-TR" sz="40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3D3724A-05C9-4A27-9B37-F472DE0B5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27" y="1026140"/>
            <a:ext cx="4726745" cy="3288323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2FA3A1E4-9C45-4D28-BF88-6CE1D5325E5D}"/>
              </a:ext>
            </a:extLst>
          </p:cNvPr>
          <p:cNvSpPr/>
          <p:nvPr/>
        </p:nvSpPr>
        <p:spPr>
          <a:xfrm>
            <a:off x="5619972" y="4468223"/>
            <a:ext cx="17043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Şişman</a:t>
            </a:r>
            <a:endParaRPr lang="tr-TR" sz="4000" dirty="0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BF60F383-E6F6-4FDE-A212-04CEFA416B25}"/>
              </a:ext>
            </a:extLst>
          </p:cNvPr>
          <p:cNvSpPr/>
          <p:nvPr/>
        </p:nvSpPr>
        <p:spPr>
          <a:xfrm>
            <a:off x="3831630" y="5176109"/>
            <a:ext cx="5100563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000" b="1" dirty="0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I’m </a:t>
            </a:r>
            <a:r>
              <a:rPr lang="tr-TR" sz="2000" b="1" dirty="0" err="1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</a:t>
            </a:r>
            <a:r>
              <a:rPr lang="tr-TR" sz="2000" b="1" dirty="0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because</a:t>
            </a:r>
            <a:r>
              <a:rPr lang="tr-TR" sz="2000" b="1" dirty="0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tr-TR" sz="2000" b="1" dirty="0" err="1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</a:t>
            </a:r>
            <a:r>
              <a:rPr lang="tr-TR" sz="2000" b="1" dirty="0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walk</a:t>
            </a:r>
            <a:r>
              <a:rPr lang="tr-TR" sz="2000" b="1" dirty="0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tr-TR" sz="2000" b="1" dirty="0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tr-TR" sz="2000" b="1" dirty="0" err="1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exercise</a:t>
            </a:r>
            <a:r>
              <a:rPr lang="tr-TR" sz="2000" b="1" dirty="0">
                <a:solidFill>
                  <a:srgbClr val="25441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96F9ADFE-D403-42E0-A125-6C2CE037CF83}"/>
              </a:ext>
            </a:extLst>
          </p:cNvPr>
          <p:cNvSpPr/>
          <p:nvPr/>
        </p:nvSpPr>
        <p:spPr>
          <a:xfrm>
            <a:off x="3641930" y="5600911"/>
            <a:ext cx="6359626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solidFill>
                  <a:srgbClr val="273C18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Ben şişmanım çünkü asla yürümem ya da spor yapmam.)</a:t>
            </a:r>
          </a:p>
        </p:txBody>
      </p:sp>
    </p:spTree>
    <p:extLst>
      <p:ext uri="{BB962C8B-B14F-4D97-AF65-F5344CB8AC3E}">
        <p14:creationId xmlns:p14="http://schemas.microsoft.com/office/powerpoint/2010/main" val="104646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575907CE-001D-4D88-BD54-7464F501BBDB}"/>
              </a:ext>
            </a:extLst>
          </p:cNvPr>
          <p:cNvSpPr/>
          <p:nvPr/>
        </p:nvSpPr>
        <p:spPr>
          <a:xfrm>
            <a:off x="5373605" y="276051"/>
            <a:ext cx="10486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</a:t>
            </a:r>
            <a:r>
              <a:rPr lang="tr-TR" sz="4000" b="1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1C1EC50-6B76-42F9-A88A-9829F00E6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437" y="871394"/>
            <a:ext cx="4923019" cy="3939755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C1EC7E68-12B9-480A-9742-1506200F1A32}"/>
              </a:ext>
            </a:extLst>
          </p:cNvPr>
          <p:cNvSpPr/>
          <p:nvPr/>
        </p:nvSpPr>
        <p:spPr>
          <a:xfrm>
            <a:off x="5489487" y="4811149"/>
            <a:ext cx="11274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Yaşlı</a:t>
            </a:r>
            <a:endParaRPr lang="tr-TR" sz="400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92DF800-0AF6-4DDD-8BED-8BC54CCC0F51}"/>
              </a:ext>
            </a:extLst>
          </p:cNvPr>
          <p:cNvSpPr/>
          <p:nvPr/>
        </p:nvSpPr>
        <p:spPr>
          <a:xfrm>
            <a:off x="4344398" y="5406492"/>
            <a:ext cx="384021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 </a:t>
            </a:r>
            <a:r>
              <a:rPr lang="tr-TR" sz="20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grandfather</a:t>
            </a:r>
            <a:r>
              <a:rPr lang="tr-TR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85. He is </a:t>
            </a:r>
            <a:r>
              <a:rPr lang="tr-TR" sz="20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</a:t>
            </a:r>
            <a:r>
              <a:rPr lang="tr-TR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C87499A-4F9D-4A52-B3FC-61B8BB220BED}"/>
              </a:ext>
            </a:extLst>
          </p:cNvPr>
          <p:cNvSpPr/>
          <p:nvPr/>
        </p:nvSpPr>
        <p:spPr>
          <a:xfrm>
            <a:off x="4379279" y="5798830"/>
            <a:ext cx="389100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Büyükbabam 85 yaşında. O yaşlı.)</a:t>
            </a:r>
          </a:p>
        </p:txBody>
      </p:sp>
    </p:spTree>
    <p:extLst>
      <p:ext uri="{BB962C8B-B14F-4D97-AF65-F5344CB8AC3E}">
        <p14:creationId xmlns:p14="http://schemas.microsoft.com/office/powerpoint/2010/main" val="265801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63306DC-9D30-415D-B53F-54C40CDA89E8}"/>
              </a:ext>
            </a:extLst>
          </p:cNvPr>
          <p:cNvSpPr/>
          <p:nvPr/>
        </p:nvSpPr>
        <p:spPr>
          <a:xfrm>
            <a:off x="4332844" y="374525"/>
            <a:ext cx="31454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Blond</a:t>
            </a:r>
            <a:r>
              <a:rPr lang="tr-TR" sz="4000" b="1" u="sng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tr-TR" sz="4000" b="1" u="sng" dirty="0" err="1">
                <a:solidFill>
                  <a:srgbClr val="FF0066"/>
                </a:solidFill>
              </a:rPr>
              <a:t>Blonde</a:t>
            </a:r>
            <a:endParaRPr lang="tr-TR" sz="4000" dirty="0">
              <a:solidFill>
                <a:srgbClr val="FF0066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0BB9E29F-5D46-43DC-8E44-40521AB00030}"/>
              </a:ext>
            </a:extLst>
          </p:cNvPr>
          <p:cNvSpPr/>
          <p:nvPr/>
        </p:nvSpPr>
        <p:spPr>
          <a:xfrm>
            <a:off x="5107094" y="4382613"/>
            <a:ext cx="15969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Sarışın</a:t>
            </a:r>
            <a:endParaRPr lang="tr-TR" sz="4000" dirty="0">
              <a:solidFill>
                <a:srgbClr val="FF0066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624B213-3C85-424A-81E8-9CA513F46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464" y="1415781"/>
            <a:ext cx="3524708" cy="2987407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DF8B6D97-9E24-4B0C-B463-8F242F859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763" y="1415780"/>
            <a:ext cx="3524708" cy="2987407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69900275-1383-437D-A190-9850EDFFE7F6}"/>
              </a:ext>
            </a:extLst>
          </p:cNvPr>
          <p:cNvSpPr/>
          <p:nvPr/>
        </p:nvSpPr>
        <p:spPr>
          <a:xfrm>
            <a:off x="2236763" y="5066668"/>
            <a:ext cx="279813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has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short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blond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hair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0535186-A09E-4A3A-B5CE-969826BBDDBB}"/>
              </a:ext>
            </a:extLst>
          </p:cNvPr>
          <p:cNvSpPr/>
          <p:nvPr/>
        </p:nvSpPr>
        <p:spPr>
          <a:xfrm>
            <a:off x="2369107" y="5665001"/>
            <a:ext cx="253345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Onun sarı kısa saçı var.)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EFA9EA1D-6857-4B8A-9D94-9B2417F4E060}"/>
              </a:ext>
            </a:extLst>
          </p:cNvPr>
          <p:cNvSpPr/>
          <p:nvPr/>
        </p:nvSpPr>
        <p:spPr>
          <a:xfrm>
            <a:off x="6961582" y="5059470"/>
            <a:ext cx="2911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has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blonde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hair</a:t>
            </a: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dirty="0">
              <a:solidFill>
                <a:srgbClr val="FF00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8EDB431-E354-48F4-A631-EF078EC3B07B}"/>
              </a:ext>
            </a:extLst>
          </p:cNvPr>
          <p:cNvSpPr/>
          <p:nvPr/>
        </p:nvSpPr>
        <p:spPr>
          <a:xfrm>
            <a:off x="7035063" y="5477225"/>
            <a:ext cx="282083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(Onun sarı uzun saçları var.)</a:t>
            </a:r>
          </a:p>
        </p:txBody>
      </p:sp>
    </p:spTree>
    <p:extLst>
      <p:ext uri="{BB962C8B-B14F-4D97-AF65-F5344CB8AC3E}">
        <p14:creationId xmlns:p14="http://schemas.microsoft.com/office/powerpoint/2010/main" val="167189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1DDAE21C-BDC1-4B04-8FFB-9220D4B1F3DF}"/>
              </a:ext>
            </a:extLst>
          </p:cNvPr>
          <p:cNvSpPr/>
          <p:nvPr/>
        </p:nvSpPr>
        <p:spPr>
          <a:xfrm>
            <a:off x="5270182" y="31597"/>
            <a:ext cx="18485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Straight</a:t>
            </a:r>
            <a:endParaRPr lang="tr-TR" sz="4000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E93BC36-02F2-474E-9E75-153498CA4C6F}"/>
              </a:ext>
            </a:extLst>
          </p:cNvPr>
          <p:cNvSpPr/>
          <p:nvPr/>
        </p:nvSpPr>
        <p:spPr>
          <a:xfrm>
            <a:off x="5699150" y="4729405"/>
            <a:ext cx="11031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Düz</a:t>
            </a:r>
            <a:endParaRPr lang="tr-TR" sz="40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4C5FDF8-EC0C-4E73-ADDD-2C3E722A7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015" y="739483"/>
            <a:ext cx="6858000" cy="3989922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78E66E08-A699-44B9-9231-B1556DC6ED6B}"/>
              </a:ext>
            </a:extLst>
          </p:cNvPr>
          <p:cNvSpPr/>
          <p:nvPr/>
        </p:nvSpPr>
        <p:spPr>
          <a:xfrm>
            <a:off x="4662391" y="5437291"/>
            <a:ext cx="3476914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tr-TR" sz="20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tr-TR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</a:t>
            </a:r>
            <a:r>
              <a:rPr lang="tr-TR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</a:t>
            </a:r>
            <a:r>
              <a:rPr lang="tr-TR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straight</a:t>
            </a:r>
            <a:r>
              <a:rPr lang="tr-TR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hair</a:t>
            </a:r>
            <a:r>
              <a:rPr lang="tr-TR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EF6E0047-883B-4190-B66C-E336C513CD01}"/>
              </a:ext>
            </a:extLst>
          </p:cNvPr>
          <p:cNvSpPr/>
          <p:nvPr/>
        </p:nvSpPr>
        <p:spPr>
          <a:xfrm>
            <a:off x="4956317" y="5844326"/>
            <a:ext cx="29345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(Ben uzun düz saça sahibim.)</a:t>
            </a:r>
          </a:p>
        </p:txBody>
      </p:sp>
    </p:spTree>
    <p:extLst>
      <p:ext uri="{BB962C8B-B14F-4D97-AF65-F5344CB8AC3E}">
        <p14:creationId xmlns:p14="http://schemas.microsoft.com/office/powerpoint/2010/main" val="35997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5C5E7802-58EF-49B8-9BD7-A6E8ED8ACEEE}"/>
              </a:ext>
            </a:extLst>
          </p:cNvPr>
          <p:cNvSpPr/>
          <p:nvPr/>
        </p:nvSpPr>
        <p:spPr>
          <a:xfrm>
            <a:off x="5731156" y="107238"/>
            <a:ext cx="13997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Curly</a:t>
            </a:r>
            <a:r>
              <a:rPr lang="tr-TR" sz="4000" b="1" u="sng" dirty="0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DB3D5CA-982C-4B97-8F5A-F0F46E6CD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146" y="815124"/>
            <a:ext cx="6350000" cy="3799079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8E55AED1-736B-464E-8C00-451AE626CF8D}"/>
              </a:ext>
            </a:extLst>
          </p:cNvPr>
          <p:cNvSpPr/>
          <p:nvPr/>
        </p:nvSpPr>
        <p:spPr>
          <a:xfrm>
            <a:off x="5789518" y="4735510"/>
            <a:ext cx="18342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Kıvırcık</a:t>
            </a:r>
            <a:endParaRPr lang="tr-TR" sz="4000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E619C54-644C-432C-872C-980D2084A6E8}"/>
              </a:ext>
            </a:extLst>
          </p:cNvPr>
          <p:cNvSpPr/>
          <p:nvPr/>
        </p:nvSpPr>
        <p:spPr>
          <a:xfrm>
            <a:off x="4615123" y="5443396"/>
            <a:ext cx="323934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b="1" dirty="0" err="1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tr-TR" b="1" dirty="0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baby</a:t>
            </a:r>
            <a:r>
              <a:rPr lang="tr-TR" b="1" dirty="0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has </a:t>
            </a:r>
            <a:r>
              <a:rPr lang="tr-TR" b="1" dirty="0" err="1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</a:t>
            </a:r>
            <a:r>
              <a:rPr lang="tr-TR" b="1" dirty="0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curly</a:t>
            </a:r>
            <a:r>
              <a:rPr lang="tr-TR" b="1" dirty="0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hair</a:t>
            </a:r>
            <a:r>
              <a:rPr lang="tr-TR" b="1" dirty="0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CD8FC73C-9169-46A0-BC0E-4675EE7FAFD4}"/>
              </a:ext>
            </a:extLst>
          </p:cNvPr>
          <p:cNvSpPr/>
          <p:nvPr/>
        </p:nvSpPr>
        <p:spPr>
          <a:xfrm>
            <a:off x="4822423" y="5818948"/>
            <a:ext cx="319908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b="1" dirty="0"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Bebeğin uzun kıvırcık saçı var.)</a:t>
            </a:r>
          </a:p>
        </p:txBody>
      </p:sp>
    </p:spTree>
    <p:extLst>
      <p:ext uri="{BB962C8B-B14F-4D97-AF65-F5344CB8AC3E}">
        <p14:creationId xmlns:p14="http://schemas.microsoft.com/office/powerpoint/2010/main" val="148600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B842C24-D2EE-4ED2-B11C-342C9C30338C}"/>
              </a:ext>
            </a:extLst>
          </p:cNvPr>
          <p:cNvSpPr/>
          <p:nvPr/>
        </p:nvSpPr>
        <p:spPr>
          <a:xfrm>
            <a:off x="5676468" y="-63825"/>
            <a:ext cx="13405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Hazel</a:t>
            </a:r>
            <a:endParaRPr lang="tr-TR" sz="4000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4A0FB41-3AD5-438A-BE59-9EDA869E2AE6}"/>
              </a:ext>
            </a:extLst>
          </p:cNvPr>
          <p:cNvSpPr/>
          <p:nvPr/>
        </p:nvSpPr>
        <p:spPr>
          <a:xfrm>
            <a:off x="5939423" y="4655691"/>
            <a:ext cx="8146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</a:t>
            </a:r>
            <a:endParaRPr lang="tr-TR" sz="40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BCCE759-A3E0-4D6C-B3F5-FA8B82DD6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999" y="644061"/>
            <a:ext cx="4819497" cy="4011630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0E341820-8529-4D3A-97EE-D351AFC2EF82}"/>
              </a:ext>
            </a:extLst>
          </p:cNvPr>
          <p:cNvSpPr/>
          <p:nvPr/>
        </p:nvSpPr>
        <p:spPr>
          <a:xfrm>
            <a:off x="4808184" y="5273224"/>
            <a:ext cx="307712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 </a:t>
            </a:r>
            <a:r>
              <a:rPr lang="tr-TR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mother</a:t>
            </a:r>
            <a:r>
              <a:rPr lang="tr-T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has </a:t>
            </a:r>
            <a:r>
              <a:rPr lang="tr-TR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hazel</a:t>
            </a:r>
            <a:r>
              <a:rPr lang="tr-T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eyes</a:t>
            </a:r>
            <a:r>
              <a:rPr lang="tr-T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9231F420-EC65-4767-9A42-60050C2268F8}"/>
              </a:ext>
            </a:extLst>
          </p:cNvPr>
          <p:cNvSpPr/>
          <p:nvPr/>
        </p:nvSpPr>
        <p:spPr>
          <a:xfrm>
            <a:off x="5201143" y="5605558"/>
            <a:ext cx="233127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Annemin gözleri ela.)</a:t>
            </a:r>
          </a:p>
        </p:txBody>
      </p:sp>
    </p:spTree>
    <p:extLst>
      <p:ext uri="{BB962C8B-B14F-4D97-AF65-F5344CB8AC3E}">
        <p14:creationId xmlns:p14="http://schemas.microsoft.com/office/powerpoint/2010/main" val="86573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D4DDB455-A5C1-4DC3-9760-C70900B9D705}"/>
              </a:ext>
            </a:extLst>
          </p:cNvPr>
          <p:cNvSpPr/>
          <p:nvPr/>
        </p:nvSpPr>
        <p:spPr>
          <a:xfrm>
            <a:off x="5703170" y="247134"/>
            <a:ext cx="11272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BF8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Bald</a:t>
            </a:r>
            <a:endParaRPr lang="tr-TR" sz="40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C23C77C-B06E-47B0-8EE2-ED3CC821A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155" y="1130300"/>
            <a:ext cx="4751262" cy="360680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54BF0288-1F53-4BC9-82CC-A096C8FB4BE8}"/>
              </a:ext>
            </a:extLst>
          </p:cNvPr>
          <p:cNvSpPr/>
          <p:nvPr/>
        </p:nvSpPr>
        <p:spPr>
          <a:xfrm>
            <a:off x="6027457" y="4737100"/>
            <a:ext cx="8406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BF8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</a:t>
            </a:r>
            <a:endParaRPr lang="tr-TR" sz="4000" dirty="0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B8BF22D3-5F4E-4A9C-95D6-92E499B9F5AA}"/>
              </a:ext>
            </a:extLst>
          </p:cNvPr>
          <p:cNvSpPr/>
          <p:nvPr/>
        </p:nvSpPr>
        <p:spPr>
          <a:xfrm>
            <a:off x="5377599" y="5539924"/>
            <a:ext cx="2324675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000" b="1" dirty="0">
                <a:solidFill>
                  <a:srgbClr val="BF8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 </a:t>
            </a:r>
            <a:r>
              <a:rPr lang="tr-TR" sz="2000" b="1" dirty="0" err="1">
                <a:solidFill>
                  <a:srgbClr val="BF8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uncle</a:t>
            </a:r>
            <a:r>
              <a:rPr lang="tr-TR" sz="2000" b="1" dirty="0">
                <a:solidFill>
                  <a:srgbClr val="BF8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tr-TR" sz="2000" b="1" dirty="0" err="1">
                <a:solidFill>
                  <a:srgbClr val="BF8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bald</a:t>
            </a:r>
            <a:r>
              <a:rPr lang="tr-TR" sz="2000" b="1" dirty="0">
                <a:solidFill>
                  <a:srgbClr val="BF8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BEB0C30-93ED-4036-A4DE-9702AD854679}"/>
              </a:ext>
            </a:extLst>
          </p:cNvPr>
          <p:cNvSpPr/>
          <p:nvPr/>
        </p:nvSpPr>
        <p:spPr>
          <a:xfrm>
            <a:off x="5493688" y="5872258"/>
            <a:ext cx="2354684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Benim amcam kel.)</a:t>
            </a:r>
          </a:p>
        </p:txBody>
      </p:sp>
    </p:spTree>
    <p:extLst>
      <p:ext uri="{BB962C8B-B14F-4D97-AF65-F5344CB8AC3E}">
        <p14:creationId xmlns:p14="http://schemas.microsoft.com/office/powerpoint/2010/main" val="249995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9F7084E3-D30A-40C9-AB3B-62C457A788C8}"/>
              </a:ext>
            </a:extLst>
          </p:cNvPr>
          <p:cNvSpPr/>
          <p:nvPr/>
        </p:nvSpPr>
        <p:spPr>
          <a:xfrm>
            <a:off x="2286960" y="907534"/>
            <a:ext cx="44894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HE/SHE LIKE? </a:t>
            </a:r>
            <a:endParaRPr lang="tr-TR" sz="3600" dirty="0">
              <a:solidFill>
                <a:srgbClr val="C00000"/>
              </a:solidFill>
            </a:endParaRPr>
          </a:p>
        </p:txBody>
      </p:sp>
      <p:sp>
        <p:nvSpPr>
          <p:cNvPr id="4" name="Ok: Aşağı 3">
            <a:extLst>
              <a:ext uri="{FF2B5EF4-FFF2-40B4-BE49-F238E27FC236}">
                <a16:creationId xmlns:a16="http://schemas.microsoft.com/office/drawing/2014/main" id="{4EC26609-993C-4B40-B815-D6C169FFF889}"/>
              </a:ext>
            </a:extLst>
          </p:cNvPr>
          <p:cNvSpPr/>
          <p:nvPr/>
        </p:nvSpPr>
        <p:spPr>
          <a:xfrm>
            <a:off x="4635500" y="1553865"/>
            <a:ext cx="723900" cy="12319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86B65213-CED3-4908-BEAC-C00A577D9EF2}"/>
              </a:ext>
            </a:extLst>
          </p:cNvPr>
          <p:cNvSpPr/>
          <p:nvPr/>
        </p:nvSpPr>
        <p:spPr>
          <a:xfrm>
            <a:off x="3606420" y="2967335"/>
            <a:ext cx="3505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KİŞİNİN KİŞİLİĞİNİ SORAR.</a:t>
            </a:r>
            <a:endParaRPr lang="tr-TR" sz="2400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52BB2FF-99C2-494C-ABE3-067B230BAE7A}"/>
              </a:ext>
            </a:extLst>
          </p:cNvPr>
          <p:cNvSpPr/>
          <p:nvPr/>
        </p:nvSpPr>
        <p:spPr>
          <a:xfrm>
            <a:off x="6776459" y="907533"/>
            <a:ext cx="39789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O NASIL BİRİDİR? ) 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74748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C8065D5A-3C53-4A8C-B0A4-5E35CDCF9417}"/>
              </a:ext>
            </a:extLst>
          </p:cNvPr>
          <p:cNvSpPr/>
          <p:nvPr/>
        </p:nvSpPr>
        <p:spPr>
          <a:xfrm>
            <a:off x="5585798" y="208831"/>
            <a:ext cx="15808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Selfish</a:t>
            </a:r>
            <a:endParaRPr lang="tr-TR" sz="4000" u="sng" dirty="0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A770930C-6B68-4144-80E6-799EBFBA1C42}"/>
              </a:ext>
            </a:extLst>
          </p:cNvPr>
          <p:cNvSpPr/>
          <p:nvPr/>
        </p:nvSpPr>
        <p:spPr>
          <a:xfrm>
            <a:off x="5744782" y="4806434"/>
            <a:ext cx="14734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Bencil</a:t>
            </a:r>
            <a:endParaRPr lang="tr-TR" sz="4000" u="sng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7D0B0F5-4B2D-49E8-B0BF-27997277F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516" y="878031"/>
            <a:ext cx="7484012" cy="3967089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1399947E-2BFF-4711-B6D7-FBAD77407824}"/>
              </a:ext>
            </a:extLst>
          </p:cNvPr>
          <p:cNvSpPr/>
          <p:nvPr/>
        </p:nvSpPr>
        <p:spPr>
          <a:xfrm>
            <a:off x="3847534" y="5514320"/>
            <a:ext cx="43528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1F3864"/>
              </a:buClr>
              <a:buFont typeface="Wingdings" panose="05000000000000000000" pitchFamily="2" charset="2"/>
              <a:buChar char=""/>
            </a:pPr>
            <a:r>
              <a:rPr lang="tr-TR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Samet is a </a:t>
            </a:r>
            <a:r>
              <a:rPr lang="tr-TR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selfish</a:t>
            </a:r>
            <a:r>
              <a:rPr lang="tr-TR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</a:t>
            </a:r>
            <a:r>
              <a:rPr lang="tr-TR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He </a:t>
            </a:r>
            <a:r>
              <a:rPr lang="tr-TR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never</a:t>
            </a:r>
            <a:r>
              <a:rPr lang="tr-TR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shares</a:t>
            </a:r>
            <a:r>
              <a:rPr lang="tr-TR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2D9FCCD-7407-4065-B850-1DE00969FEAE}"/>
              </a:ext>
            </a:extLst>
          </p:cNvPr>
          <p:cNvSpPr/>
          <p:nvPr/>
        </p:nvSpPr>
        <p:spPr>
          <a:xfrm>
            <a:off x="4047458" y="5995744"/>
            <a:ext cx="409708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(Samet bencil bir çocuk. Asla paylaşmaz.)</a:t>
            </a:r>
          </a:p>
        </p:txBody>
      </p:sp>
    </p:spTree>
    <p:extLst>
      <p:ext uri="{BB962C8B-B14F-4D97-AF65-F5344CB8AC3E}">
        <p14:creationId xmlns:p14="http://schemas.microsoft.com/office/powerpoint/2010/main" val="275109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4563B401-F3B7-4A47-A7F7-00EAC10EB1EF}"/>
              </a:ext>
            </a:extLst>
          </p:cNvPr>
          <p:cNvSpPr/>
          <p:nvPr/>
        </p:nvSpPr>
        <p:spPr>
          <a:xfrm>
            <a:off x="4977681" y="176410"/>
            <a:ext cx="22366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dirty="0" err="1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Generous</a:t>
            </a:r>
            <a:endParaRPr lang="tr-TR" sz="4000" dirty="0">
              <a:solidFill>
                <a:srgbClr val="00B0F0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F44454D6-9D82-45AF-9592-1121EE67AC17}"/>
              </a:ext>
            </a:extLst>
          </p:cNvPr>
          <p:cNvSpPr/>
          <p:nvPr/>
        </p:nvSpPr>
        <p:spPr>
          <a:xfrm>
            <a:off x="5332072" y="4972873"/>
            <a:ext cx="18822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Cömert</a:t>
            </a:r>
            <a:r>
              <a:rPr lang="tr-TR" sz="4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>
              <a:solidFill>
                <a:srgbClr val="00B0F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2E8BD87-09B8-43B7-A0B2-89CEDC5F9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092" y="755126"/>
            <a:ext cx="5313815" cy="4346917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205AA394-9505-4B41-932B-2CD663D589C1}"/>
              </a:ext>
            </a:extLst>
          </p:cNvPr>
          <p:cNvSpPr txBox="1"/>
          <p:nvPr/>
        </p:nvSpPr>
        <p:spPr>
          <a:xfrm>
            <a:off x="3439092" y="5680759"/>
            <a:ext cx="6747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rgbClr val="00B0F0"/>
                </a:solidFill>
              </a:rPr>
              <a:t>Zeynep is </a:t>
            </a:r>
            <a:r>
              <a:rPr lang="tr-TR" sz="2000" b="1" dirty="0" err="1">
                <a:solidFill>
                  <a:srgbClr val="00B0F0"/>
                </a:solidFill>
              </a:rPr>
              <a:t>generous</a:t>
            </a:r>
            <a:r>
              <a:rPr lang="tr-TR" sz="2000" b="1" dirty="0">
                <a:solidFill>
                  <a:srgbClr val="00B0F0"/>
                </a:solidFill>
              </a:rPr>
              <a:t>. </a:t>
            </a:r>
            <a:r>
              <a:rPr lang="tr-TR" sz="2000" b="1" dirty="0" err="1">
                <a:solidFill>
                  <a:srgbClr val="00B0F0"/>
                </a:solidFill>
              </a:rPr>
              <a:t>She</a:t>
            </a:r>
            <a:r>
              <a:rPr lang="tr-TR" sz="2000" b="1" dirty="0">
                <a:solidFill>
                  <a:srgbClr val="00B0F0"/>
                </a:solidFill>
              </a:rPr>
              <a:t> </a:t>
            </a:r>
            <a:r>
              <a:rPr lang="tr-TR" sz="2000" b="1" dirty="0" err="1">
                <a:solidFill>
                  <a:srgbClr val="00B0F0"/>
                </a:solidFill>
              </a:rPr>
              <a:t>always</a:t>
            </a:r>
            <a:r>
              <a:rPr lang="tr-TR" sz="2000" b="1" dirty="0">
                <a:solidFill>
                  <a:srgbClr val="00B0F0"/>
                </a:solidFill>
              </a:rPr>
              <a:t> </a:t>
            </a:r>
            <a:r>
              <a:rPr lang="tr-TR" sz="2000" b="1" dirty="0" err="1">
                <a:solidFill>
                  <a:srgbClr val="00B0F0"/>
                </a:solidFill>
              </a:rPr>
              <a:t>buys</a:t>
            </a:r>
            <a:r>
              <a:rPr lang="tr-TR" sz="2000" b="1" dirty="0">
                <a:solidFill>
                  <a:srgbClr val="00B0F0"/>
                </a:solidFill>
              </a:rPr>
              <a:t> </a:t>
            </a:r>
            <a:r>
              <a:rPr lang="tr-TR" sz="2000" b="1" dirty="0" err="1">
                <a:solidFill>
                  <a:srgbClr val="00B0F0"/>
                </a:solidFill>
              </a:rPr>
              <a:t>presents</a:t>
            </a:r>
            <a:r>
              <a:rPr lang="tr-TR" sz="2000" b="1" dirty="0">
                <a:solidFill>
                  <a:srgbClr val="00B0F0"/>
                </a:solidFill>
              </a:rPr>
              <a:t> </a:t>
            </a:r>
            <a:r>
              <a:rPr lang="tr-TR" sz="2000" b="1" dirty="0" err="1">
                <a:solidFill>
                  <a:srgbClr val="00B0F0"/>
                </a:solidFill>
              </a:rPr>
              <a:t>for</a:t>
            </a:r>
            <a:r>
              <a:rPr lang="tr-TR" sz="2000" b="1" dirty="0">
                <a:solidFill>
                  <a:srgbClr val="00B0F0"/>
                </a:solidFill>
              </a:rPr>
              <a:t> </a:t>
            </a:r>
            <a:r>
              <a:rPr lang="tr-TR" sz="2000" b="1" dirty="0" err="1">
                <a:solidFill>
                  <a:srgbClr val="00B0F0"/>
                </a:solidFill>
              </a:rPr>
              <a:t>children</a:t>
            </a:r>
            <a:r>
              <a:rPr lang="tr-TR" sz="2000" b="1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DB34C17-B2DB-4A9A-8FAE-F0F88FCD1471}"/>
              </a:ext>
            </a:extLst>
          </p:cNvPr>
          <p:cNvSpPr txBox="1"/>
          <p:nvPr/>
        </p:nvSpPr>
        <p:spPr>
          <a:xfrm>
            <a:off x="3577911" y="6102874"/>
            <a:ext cx="6123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B0F0"/>
                </a:solidFill>
              </a:rPr>
              <a:t>Zeynep cömerttir. O her zaman çocuklara hediyeler alır.)</a:t>
            </a:r>
          </a:p>
        </p:txBody>
      </p:sp>
    </p:spTree>
    <p:extLst>
      <p:ext uri="{BB962C8B-B14F-4D97-AF65-F5344CB8AC3E}">
        <p14:creationId xmlns:p14="http://schemas.microsoft.com/office/powerpoint/2010/main" val="344445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A18712E0-4C91-4A22-8461-418D61378ADC}"/>
              </a:ext>
            </a:extLst>
          </p:cNvPr>
          <p:cNvSpPr/>
          <p:nvPr/>
        </p:nvSpPr>
        <p:spPr>
          <a:xfrm>
            <a:off x="5154876" y="119519"/>
            <a:ext cx="10522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Shy</a:t>
            </a:r>
            <a:r>
              <a:rPr lang="tr-TR" sz="4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>
              <a:solidFill>
                <a:srgbClr val="00B0F0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3C6A5E84-69C6-4772-875E-BFB45447384B}"/>
              </a:ext>
            </a:extLst>
          </p:cNvPr>
          <p:cNvSpPr/>
          <p:nvPr/>
        </p:nvSpPr>
        <p:spPr>
          <a:xfrm>
            <a:off x="4796999" y="5019577"/>
            <a:ext cx="20399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Utangaç</a:t>
            </a:r>
            <a:r>
              <a:rPr lang="tr-TR" sz="4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>
              <a:solidFill>
                <a:srgbClr val="00B0F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9338399-4A0D-49CD-84FC-3DB4C24BE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575" y="827405"/>
            <a:ext cx="6822831" cy="4192172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40FC6406-596D-4D70-A213-6262B1CF4378}"/>
              </a:ext>
            </a:extLst>
          </p:cNvPr>
          <p:cNvSpPr txBox="1"/>
          <p:nvPr/>
        </p:nvSpPr>
        <p:spPr>
          <a:xfrm>
            <a:off x="3439092" y="5680759"/>
            <a:ext cx="60598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My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sister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is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very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shy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and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she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doesn’t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talk in a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group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D3101FF-ACEA-460F-81B6-7B346BF6BFC6}"/>
              </a:ext>
            </a:extLst>
          </p:cNvPr>
          <p:cNvSpPr txBox="1"/>
          <p:nvPr/>
        </p:nvSpPr>
        <p:spPr>
          <a:xfrm>
            <a:off x="2989546" y="6070427"/>
            <a:ext cx="6713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Benim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kızkardeşim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çok çekingen ve toplulukta hiç konuşmaz.</a:t>
            </a:r>
          </a:p>
        </p:txBody>
      </p:sp>
    </p:spTree>
    <p:extLst>
      <p:ext uri="{BB962C8B-B14F-4D97-AF65-F5344CB8AC3E}">
        <p14:creationId xmlns:p14="http://schemas.microsoft.com/office/powerpoint/2010/main" val="107388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A5CF275-C1F1-41A1-BE15-1197F24CA872}"/>
              </a:ext>
            </a:extLst>
          </p:cNvPr>
          <p:cNvSpPr/>
          <p:nvPr/>
        </p:nvSpPr>
        <p:spPr>
          <a:xfrm>
            <a:off x="5154876" y="119519"/>
            <a:ext cx="22813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Stubborn</a:t>
            </a:r>
            <a:r>
              <a:rPr lang="tr-TR" sz="40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2E2423A-8FF6-4B2A-AA70-6133529B384F}"/>
              </a:ext>
            </a:extLst>
          </p:cNvPr>
          <p:cNvSpPr/>
          <p:nvPr/>
        </p:nvSpPr>
        <p:spPr>
          <a:xfrm>
            <a:off x="5506062" y="4702464"/>
            <a:ext cx="15790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İnatçı</a:t>
            </a:r>
            <a:r>
              <a:rPr lang="tr-TR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4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>
              <a:solidFill>
                <a:srgbClr val="00B0F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785F44B-2618-46A1-B7DE-1946F8751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345" y="1047540"/>
            <a:ext cx="4417255" cy="3717388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3E6929C9-8F1D-4EF0-B658-C91F6C102DF5}"/>
              </a:ext>
            </a:extLst>
          </p:cNvPr>
          <p:cNvSpPr txBox="1"/>
          <p:nvPr/>
        </p:nvSpPr>
        <p:spPr>
          <a:xfrm>
            <a:off x="4951807" y="5410350"/>
            <a:ext cx="3748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I 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</a:rPr>
              <a:t>think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</a:rPr>
              <a:t>Tom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 is a 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</a:rPr>
              <a:t>stubborn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 man.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1B388EC-4B59-4D37-A917-B1A6AD8E5450}"/>
              </a:ext>
            </a:extLst>
          </p:cNvPr>
          <p:cNvSpPr txBox="1"/>
          <p:nvPr/>
        </p:nvSpPr>
        <p:spPr>
          <a:xfrm>
            <a:off x="5174661" y="5820045"/>
            <a:ext cx="3054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Bence 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</a:rPr>
              <a:t>Tom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 inatçı bir adam.</a:t>
            </a:r>
          </a:p>
        </p:txBody>
      </p:sp>
    </p:spTree>
    <p:extLst>
      <p:ext uri="{BB962C8B-B14F-4D97-AF65-F5344CB8AC3E}">
        <p14:creationId xmlns:p14="http://schemas.microsoft.com/office/powerpoint/2010/main" val="264923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A32C8F5C-AE77-4216-8280-C43280576342}"/>
              </a:ext>
            </a:extLst>
          </p:cNvPr>
          <p:cNvSpPr/>
          <p:nvPr/>
        </p:nvSpPr>
        <p:spPr>
          <a:xfrm>
            <a:off x="5154876" y="119519"/>
            <a:ext cx="21098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Cheerful</a:t>
            </a:r>
            <a:r>
              <a:rPr lang="tr-TR" sz="40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BCB57F73-BA16-4034-998B-CE8F34973766}"/>
              </a:ext>
            </a:extLst>
          </p:cNvPr>
          <p:cNvSpPr/>
          <p:nvPr/>
        </p:nvSpPr>
        <p:spPr>
          <a:xfrm>
            <a:off x="5154876" y="4804061"/>
            <a:ext cx="16129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Neşeli</a:t>
            </a:r>
            <a:r>
              <a:rPr lang="tr-TR" sz="40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E1BAC0C-6E32-463F-B60C-DE127888D4F1}"/>
              </a:ext>
            </a:extLst>
          </p:cNvPr>
          <p:cNvSpPr txBox="1"/>
          <p:nvPr/>
        </p:nvSpPr>
        <p:spPr>
          <a:xfrm>
            <a:off x="4315383" y="5511947"/>
            <a:ext cx="4135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She is always cheerful and smiling</a:t>
            </a:r>
            <a:endParaRPr lang="tr-T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E1A9E9B-4B17-4F14-ACAF-2240B3EE1F82}"/>
              </a:ext>
            </a:extLst>
          </p:cNvPr>
          <p:cNvSpPr txBox="1"/>
          <p:nvPr/>
        </p:nvSpPr>
        <p:spPr>
          <a:xfrm>
            <a:off x="4315383" y="5912057"/>
            <a:ext cx="4360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O her zaman neşeli ve güler yüzlüdür.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F70B2A78-DFCB-4D07-9214-E20F6CF66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955" y="945943"/>
            <a:ext cx="4360985" cy="375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5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DD23BC13-101F-4FDF-9EA9-0C6E7A85A3CC}"/>
              </a:ext>
            </a:extLst>
          </p:cNvPr>
          <p:cNvSpPr/>
          <p:nvPr/>
        </p:nvSpPr>
        <p:spPr>
          <a:xfrm>
            <a:off x="5289529" y="0"/>
            <a:ext cx="13918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Cute</a:t>
            </a:r>
            <a:r>
              <a:rPr lang="tr-TR" sz="40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tr-TR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7FF5201-3961-48CB-98F3-9C65AE2EE443}"/>
              </a:ext>
            </a:extLst>
          </p:cNvPr>
          <p:cNvSpPr/>
          <p:nvPr/>
        </p:nvSpPr>
        <p:spPr>
          <a:xfrm>
            <a:off x="5289529" y="3819323"/>
            <a:ext cx="19518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Sevimli</a:t>
            </a:r>
            <a:r>
              <a:rPr lang="tr-TR" sz="4000" b="1" dirty="0">
                <a:solidFill>
                  <a:srgbClr val="FF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tr-TR" sz="4000" dirty="0">
              <a:solidFill>
                <a:srgbClr val="FF0066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3D74C1B-B581-4DA7-AC17-6A4359DB3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0" y="707886"/>
            <a:ext cx="5218768" cy="3226556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E0F4481-132A-47D8-9D99-3DFF0026965E}"/>
              </a:ext>
            </a:extLst>
          </p:cNvPr>
          <p:cNvSpPr txBox="1"/>
          <p:nvPr/>
        </p:nvSpPr>
        <p:spPr>
          <a:xfrm>
            <a:off x="5244452" y="4527209"/>
            <a:ext cx="20493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 err="1">
                <a:solidFill>
                  <a:srgbClr val="FF0066"/>
                </a:solidFill>
              </a:rPr>
              <a:t>Owls</a:t>
            </a:r>
            <a:r>
              <a:rPr lang="tr-TR" sz="2000" b="1" dirty="0">
                <a:solidFill>
                  <a:srgbClr val="FF0066"/>
                </a:solidFill>
              </a:rPr>
              <a:t> </a:t>
            </a:r>
            <a:r>
              <a:rPr lang="tr-TR" sz="2000" b="1" dirty="0" err="1">
                <a:solidFill>
                  <a:srgbClr val="FF0066"/>
                </a:solidFill>
              </a:rPr>
              <a:t>are</a:t>
            </a:r>
            <a:r>
              <a:rPr lang="tr-TR" sz="2000" b="1" dirty="0">
                <a:solidFill>
                  <a:srgbClr val="FF0066"/>
                </a:solidFill>
              </a:rPr>
              <a:t> </a:t>
            </a:r>
            <a:r>
              <a:rPr lang="tr-TR" sz="2000" b="1" dirty="0" err="1">
                <a:solidFill>
                  <a:srgbClr val="FF0066"/>
                </a:solidFill>
              </a:rPr>
              <a:t>cute</a:t>
            </a:r>
            <a:r>
              <a:rPr lang="tr-TR" sz="2000" b="1" dirty="0">
                <a:solidFill>
                  <a:srgbClr val="FF0066"/>
                </a:solidFill>
              </a:rPr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CDDE1F8-DD0E-499A-A55C-B09D7BED35FD}"/>
              </a:ext>
            </a:extLst>
          </p:cNvPr>
          <p:cNvSpPr txBox="1"/>
          <p:nvPr/>
        </p:nvSpPr>
        <p:spPr>
          <a:xfrm>
            <a:off x="5051611" y="5119976"/>
            <a:ext cx="2427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FF0066"/>
                </a:solidFill>
              </a:rPr>
              <a:t>Baykuşlar sevimlidir.</a:t>
            </a:r>
          </a:p>
        </p:txBody>
      </p:sp>
    </p:spTree>
    <p:extLst>
      <p:ext uri="{BB962C8B-B14F-4D97-AF65-F5344CB8AC3E}">
        <p14:creationId xmlns:p14="http://schemas.microsoft.com/office/powerpoint/2010/main" val="133396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CAAB2CA-475A-48A9-B27D-B2B4E3C74A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75" y="707886"/>
            <a:ext cx="3266049" cy="4353951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0A664517-5121-4D30-BFF9-F19EB8D92DDB}"/>
              </a:ext>
            </a:extLst>
          </p:cNvPr>
          <p:cNvSpPr/>
          <p:nvPr/>
        </p:nvSpPr>
        <p:spPr>
          <a:xfrm>
            <a:off x="5289529" y="0"/>
            <a:ext cx="25135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Easy</a:t>
            </a:r>
            <a:r>
              <a:rPr lang="tr-TR" sz="4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40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going</a:t>
            </a:r>
            <a:r>
              <a:rPr lang="tr-TR" sz="4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52BA600-4B19-4719-AEB1-945A3E0BE0A4}"/>
              </a:ext>
            </a:extLst>
          </p:cNvPr>
          <p:cNvSpPr/>
          <p:nvPr/>
        </p:nvSpPr>
        <p:spPr>
          <a:xfrm>
            <a:off x="5700602" y="5061837"/>
            <a:ext cx="16914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Uysal</a:t>
            </a:r>
            <a:r>
              <a:rPr lang="tr-TR" sz="4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tr-TR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EA56755-59A5-4CB2-B519-D45AE10561A5}"/>
              </a:ext>
            </a:extLst>
          </p:cNvPr>
          <p:cNvSpPr/>
          <p:nvPr/>
        </p:nvSpPr>
        <p:spPr>
          <a:xfrm>
            <a:off x="3660115" y="5585057"/>
            <a:ext cx="71881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chemeClr val="accent4">
                    <a:lumMod val="75000"/>
                  </a:schemeClr>
                </a:solidFill>
              </a:rPr>
              <a:t>My </a:t>
            </a:r>
            <a:r>
              <a:rPr lang="tr-TR" sz="2000" b="1" dirty="0" err="1">
                <a:solidFill>
                  <a:schemeClr val="accent4">
                    <a:lumMod val="75000"/>
                  </a:schemeClr>
                </a:solidFill>
              </a:rPr>
              <a:t>father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 is an </a:t>
            </a:r>
            <a:r>
              <a:rPr lang="en-US" sz="2000" b="1" i="1" dirty="0">
                <a:solidFill>
                  <a:schemeClr val="accent4">
                    <a:lumMod val="75000"/>
                  </a:schemeClr>
                </a:solidFill>
              </a:rPr>
              <a:t>easygoing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 person in almost everything he does</a:t>
            </a:r>
            <a:endParaRPr lang="tr-TR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4A326C0C-3033-4222-A58A-BC03DE2B6F00}"/>
              </a:ext>
            </a:extLst>
          </p:cNvPr>
          <p:cNvSpPr/>
          <p:nvPr/>
        </p:nvSpPr>
        <p:spPr>
          <a:xfrm>
            <a:off x="3767740" y="6070758"/>
            <a:ext cx="68664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chemeClr val="accent4">
                    <a:lumMod val="75000"/>
                  </a:schemeClr>
                </a:solidFill>
              </a:rPr>
              <a:t>Benim babam neredeyse yaptığı her şeyde uyumlu bir insandır.</a:t>
            </a:r>
          </a:p>
        </p:txBody>
      </p:sp>
    </p:spTree>
    <p:extLst>
      <p:ext uri="{BB962C8B-B14F-4D97-AF65-F5344CB8AC3E}">
        <p14:creationId xmlns:p14="http://schemas.microsoft.com/office/powerpoint/2010/main" val="340243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DB1A5F2C-9D96-42BA-AD5F-D256A0FD608B}"/>
              </a:ext>
            </a:extLst>
          </p:cNvPr>
          <p:cNvSpPr/>
          <p:nvPr/>
        </p:nvSpPr>
        <p:spPr>
          <a:xfrm>
            <a:off x="4986866" y="5566378"/>
            <a:ext cx="3900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Turkish people are very friendly</a:t>
            </a:r>
            <a:endParaRPr lang="tr-TR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3482DDD5-BF9A-4472-9EE1-FD5C33F71BEB}"/>
              </a:ext>
            </a:extLst>
          </p:cNvPr>
          <p:cNvSpPr/>
          <p:nvPr/>
        </p:nvSpPr>
        <p:spPr>
          <a:xfrm>
            <a:off x="4813163" y="149442"/>
            <a:ext cx="21788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F</a:t>
            </a:r>
            <a:r>
              <a:rPr lang="en-US" sz="4000" b="1" u="sng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riendly</a:t>
            </a:r>
            <a:endParaRPr lang="tr-TR" sz="4000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9233FAE-FE0A-4223-9D93-2CEAB5EA1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773" y="857328"/>
            <a:ext cx="6372664" cy="3739441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B544BD6C-4086-4471-9C56-8F77931B072D}"/>
              </a:ext>
            </a:extLst>
          </p:cNvPr>
          <p:cNvSpPr/>
          <p:nvPr/>
        </p:nvSpPr>
        <p:spPr>
          <a:xfrm>
            <a:off x="4290553" y="4858492"/>
            <a:ext cx="49471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Cana yakın, samimi</a:t>
            </a:r>
            <a:endParaRPr lang="tr-TR" sz="4000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50A423E-F5B3-423A-B742-A874AB22636F}"/>
              </a:ext>
            </a:extLst>
          </p:cNvPr>
          <p:cNvSpPr/>
          <p:nvPr/>
        </p:nvSpPr>
        <p:spPr>
          <a:xfrm>
            <a:off x="5376877" y="6000672"/>
            <a:ext cx="24071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chemeClr val="accent5">
                    <a:lumMod val="50000"/>
                  </a:schemeClr>
                </a:solidFill>
              </a:rPr>
              <a:t>Türkler cana yakındır</a:t>
            </a:r>
          </a:p>
        </p:txBody>
      </p:sp>
    </p:spTree>
    <p:extLst>
      <p:ext uri="{BB962C8B-B14F-4D97-AF65-F5344CB8AC3E}">
        <p14:creationId xmlns:p14="http://schemas.microsoft.com/office/powerpoint/2010/main" val="59003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87C98E24-E49F-4257-9E94-F00E9C55BD2E}"/>
              </a:ext>
            </a:extLst>
          </p:cNvPr>
          <p:cNvSpPr/>
          <p:nvPr/>
        </p:nvSpPr>
        <p:spPr>
          <a:xfrm>
            <a:off x="4813163" y="149442"/>
            <a:ext cx="17203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FF0000"/>
                </a:solidFill>
                <a:latin typeface="arial" panose="020B0604020202020204" pitchFamily="34" charset="0"/>
              </a:rPr>
              <a:t>Funny</a:t>
            </a:r>
            <a:endParaRPr lang="tr-TR" sz="4000" u="sng" dirty="0">
              <a:solidFill>
                <a:srgbClr val="FF0000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0169CDC-7F63-4690-B191-044F3F042434}"/>
              </a:ext>
            </a:extLst>
          </p:cNvPr>
          <p:cNvSpPr/>
          <p:nvPr/>
        </p:nvSpPr>
        <p:spPr>
          <a:xfrm>
            <a:off x="4813163" y="4500562"/>
            <a:ext cx="17524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FF0000"/>
                </a:solidFill>
                <a:latin typeface="arial" panose="020B0604020202020204" pitchFamily="34" charset="0"/>
              </a:rPr>
              <a:t>Komik</a:t>
            </a:r>
            <a:endParaRPr lang="tr-TR" sz="4000" u="sng" dirty="0">
              <a:solidFill>
                <a:srgbClr val="FF0000"/>
              </a:solidFill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B1565A1D-B50C-4C67-8CE6-462FE1A3B111}"/>
              </a:ext>
            </a:extLst>
          </p:cNvPr>
          <p:cNvSpPr/>
          <p:nvPr/>
        </p:nvSpPr>
        <p:spPr>
          <a:xfrm>
            <a:off x="4813163" y="5208448"/>
            <a:ext cx="28232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 err="1">
                <a:solidFill>
                  <a:srgbClr val="FF0000"/>
                </a:solidFill>
                <a:latin typeface="arial" panose="020B0604020202020204" pitchFamily="34" charset="0"/>
              </a:rPr>
              <a:t>What</a:t>
            </a:r>
            <a:r>
              <a:rPr lang="tr-TR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a </a:t>
            </a:r>
            <a:r>
              <a:rPr lang="tr-TR" sz="2000" b="1" dirty="0" err="1">
                <a:solidFill>
                  <a:srgbClr val="FF0000"/>
                </a:solidFill>
                <a:latin typeface="arial" panose="020B0604020202020204" pitchFamily="34" charset="0"/>
              </a:rPr>
              <a:t>funny</a:t>
            </a:r>
            <a:r>
              <a:rPr lang="tr-TR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arial" panose="020B0604020202020204" pitchFamily="34" charset="0"/>
              </a:rPr>
              <a:t>man</a:t>
            </a:r>
            <a:r>
              <a:rPr lang="tr-TR" sz="2000" b="1" dirty="0">
                <a:solidFill>
                  <a:srgbClr val="FF0000"/>
                </a:solidFill>
                <a:latin typeface="arial" panose="020B0604020202020204" pitchFamily="34" charset="0"/>
              </a:rPr>
              <a:t>!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8F0B3EA-034F-4633-8240-38208B07FDC2}"/>
              </a:ext>
            </a:extLst>
          </p:cNvPr>
          <p:cNvSpPr/>
          <p:nvPr/>
        </p:nvSpPr>
        <p:spPr>
          <a:xfrm>
            <a:off x="4893313" y="5619527"/>
            <a:ext cx="22789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Ne komik bir adam!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1EB8F0DD-6D38-4BEE-B1F9-6473439DB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220" y="757316"/>
            <a:ext cx="5866227" cy="384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01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60CC4CCB-FF2B-40F5-AB7C-059560386665}"/>
              </a:ext>
            </a:extLst>
          </p:cNvPr>
          <p:cNvSpPr/>
          <p:nvPr/>
        </p:nvSpPr>
        <p:spPr>
          <a:xfrm>
            <a:off x="4292323" y="5326352"/>
            <a:ext cx="3698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She's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smart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and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hardworking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7A1213F-3F9F-4900-A4D6-25511F7BB5B5}"/>
              </a:ext>
            </a:extLst>
          </p:cNvPr>
          <p:cNvSpPr/>
          <p:nvPr/>
        </p:nvSpPr>
        <p:spPr>
          <a:xfrm>
            <a:off x="4730840" y="5726462"/>
            <a:ext cx="23769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O zeki ve çalışkandır.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E570B0B-1013-4A2E-9003-7C1545E2A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952" y="913599"/>
            <a:ext cx="4453597" cy="2980153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3BE1C89D-6D9A-4BD0-9900-A8A77BE96D59}"/>
              </a:ext>
            </a:extLst>
          </p:cNvPr>
          <p:cNvSpPr/>
          <p:nvPr/>
        </p:nvSpPr>
        <p:spPr>
          <a:xfrm>
            <a:off x="4533624" y="205713"/>
            <a:ext cx="34612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Hardworking</a:t>
            </a:r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endParaRPr lang="tr-T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001777F2-EB61-4E51-B79F-C123C060C06C}"/>
              </a:ext>
            </a:extLst>
          </p:cNvPr>
          <p:cNvSpPr/>
          <p:nvPr/>
        </p:nvSpPr>
        <p:spPr>
          <a:xfrm>
            <a:off x="4948891" y="4064468"/>
            <a:ext cx="22942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Çalışkan</a:t>
            </a:r>
            <a:endParaRPr lang="tr-TR" sz="40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32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0AAACE3-5E8F-4711-B104-707A40002744}"/>
              </a:ext>
            </a:extLst>
          </p:cNvPr>
          <p:cNvSpPr/>
          <p:nvPr/>
        </p:nvSpPr>
        <p:spPr>
          <a:xfrm>
            <a:off x="3942219" y="5119093"/>
            <a:ext cx="5787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Jack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 is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very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helpful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. He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always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helps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old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people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  <a:endParaRPr lang="tr-T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185DD60-D31D-4CEA-8DAE-7B6D5F6EF126}"/>
              </a:ext>
            </a:extLst>
          </p:cNvPr>
          <p:cNvSpPr/>
          <p:nvPr/>
        </p:nvSpPr>
        <p:spPr>
          <a:xfrm>
            <a:off x="3175984" y="5647565"/>
            <a:ext cx="71224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Jack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çok yardımseverdir. O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herzaman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yaşlı insanlara yardım eder..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8B35F0B8-208D-401C-B049-F9B8D61F0A51}"/>
              </a:ext>
            </a:extLst>
          </p:cNvPr>
          <p:cNvSpPr/>
          <p:nvPr/>
        </p:nvSpPr>
        <p:spPr>
          <a:xfrm>
            <a:off x="4533624" y="205713"/>
            <a:ext cx="20649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Helpful</a:t>
            </a:r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endParaRPr lang="tr-T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714B882-CEBE-484E-8F1C-00263C9EBCD6}"/>
              </a:ext>
            </a:extLst>
          </p:cNvPr>
          <p:cNvSpPr/>
          <p:nvPr/>
        </p:nvSpPr>
        <p:spPr>
          <a:xfrm>
            <a:off x="4533624" y="4411207"/>
            <a:ext cx="33800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Yardımsever</a:t>
            </a:r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endParaRPr lang="tr-T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ED400BD-5D53-4CC2-B7C8-92C93402D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08" y="1101987"/>
            <a:ext cx="5417307" cy="347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A536F95B-EF70-489F-A0A2-2DCECC47D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510" y="984738"/>
            <a:ext cx="4712677" cy="3772999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5146427C-E238-4260-9DF5-6FD4B87D2B9D}"/>
              </a:ext>
            </a:extLst>
          </p:cNvPr>
          <p:cNvSpPr/>
          <p:nvPr/>
        </p:nvSpPr>
        <p:spPr>
          <a:xfrm>
            <a:off x="5153382" y="56270"/>
            <a:ext cx="14654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Rude</a:t>
            </a:r>
            <a:endParaRPr lang="tr-TR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21E3F859-A599-4A97-9E03-C9633D7A6344}"/>
              </a:ext>
            </a:extLst>
          </p:cNvPr>
          <p:cNvSpPr/>
          <p:nvPr/>
        </p:nvSpPr>
        <p:spPr>
          <a:xfrm>
            <a:off x="5391753" y="4756936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Kaba </a:t>
            </a:r>
            <a:r>
              <a:rPr lang="tr-TR" sz="4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endParaRPr lang="tr-TR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EF68652-6FAE-4E55-BF29-0105D05922EE}"/>
              </a:ext>
            </a:extLst>
          </p:cNvPr>
          <p:cNvSpPr/>
          <p:nvPr/>
        </p:nvSpPr>
        <p:spPr>
          <a:xfrm>
            <a:off x="5328886" y="5464822"/>
            <a:ext cx="2015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Don't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be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rude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.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5B1D2F5-384C-48FF-AF3A-36EABFA075B7}"/>
              </a:ext>
            </a:extLst>
          </p:cNvPr>
          <p:cNvSpPr/>
          <p:nvPr/>
        </p:nvSpPr>
        <p:spPr>
          <a:xfrm>
            <a:off x="5530864" y="5987241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Kaba olmayın. 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8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9B17EF13-9E89-46BE-9C21-38B78078B8D0}"/>
              </a:ext>
            </a:extLst>
          </p:cNvPr>
          <p:cNvSpPr/>
          <p:nvPr/>
        </p:nvSpPr>
        <p:spPr>
          <a:xfrm>
            <a:off x="3708635" y="5621774"/>
            <a:ext cx="6154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My grandmother was gradually becoming forgetful</a:t>
            </a:r>
            <a:r>
              <a:rPr lang="tr-TR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.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 </a:t>
            </a:r>
            <a:endParaRPr lang="tr-TR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89E09D4B-96CF-48B1-8596-57939BCB460C}"/>
              </a:ext>
            </a:extLst>
          </p:cNvPr>
          <p:cNvSpPr/>
          <p:nvPr/>
        </p:nvSpPr>
        <p:spPr>
          <a:xfrm>
            <a:off x="4477608" y="6128211"/>
            <a:ext cx="4301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Büyükannem giderek unutkan oluyor.</a:t>
            </a:r>
            <a:endParaRPr lang="tr-TR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0B7E238-DA2D-4030-ADC6-6B6633014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329" y="866894"/>
            <a:ext cx="6513341" cy="3333750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4146C052-9370-4FB3-BB54-C7FBADFE7114}"/>
              </a:ext>
            </a:extLst>
          </p:cNvPr>
          <p:cNvSpPr/>
          <p:nvPr/>
        </p:nvSpPr>
        <p:spPr>
          <a:xfrm>
            <a:off x="5153382" y="56270"/>
            <a:ext cx="25490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Forgetful</a:t>
            </a:r>
            <a:r>
              <a:rPr lang="tr-TR" sz="4000" b="1" u="sng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endParaRPr lang="tr-TR" sz="4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F281D2E-7C2C-48B7-B3E8-F9B1664F0F3B}"/>
              </a:ext>
            </a:extLst>
          </p:cNvPr>
          <p:cNvSpPr/>
          <p:nvPr/>
        </p:nvSpPr>
        <p:spPr>
          <a:xfrm>
            <a:off x="5153382" y="4203323"/>
            <a:ext cx="24048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Unutgan</a:t>
            </a:r>
            <a:r>
              <a:rPr lang="tr-TR" sz="4000" b="1" u="sng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endParaRPr lang="tr-TR" sz="4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40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1D82BF2-C657-4775-84A6-8080377CBCC3}"/>
              </a:ext>
            </a:extLst>
          </p:cNvPr>
          <p:cNvSpPr/>
          <p:nvPr/>
        </p:nvSpPr>
        <p:spPr>
          <a:xfrm>
            <a:off x="4738096" y="5635841"/>
            <a:ext cx="2791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>
                <a:solidFill>
                  <a:srgbClr val="FF0066"/>
                </a:solidFill>
                <a:latin typeface="arial" panose="020B0604020202020204" pitchFamily="34" charset="0"/>
              </a:rPr>
              <a:t>He's</a:t>
            </a:r>
            <a:r>
              <a:rPr lang="tr-TR" b="1" dirty="0">
                <a:solidFill>
                  <a:srgbClr val="FF0066"/>
                </a:solidFill>
                <a:latin typeface="arial" panose="020B0604020202020204" pitchFamily="34" charset="0"/>
              </a:rPr>
              <a:t> </a:t>
            </a:r>
            <a:r>
              <a:rPr lang="tr-TR" b="1" dirty="0" err="1">
                <a:solidFill>
                  <a:srgbClr val="FF0066"/>
                </a:solidFill>
                <a:latin typeface="arial" panose="020B0604020202020204" pitchFamily="34" charset="0"/>
              </a:rPr>
              <a:t>lazy</a:t>
            </a:r>
            <a:r>
              <a:rPr lang="tr-TR" b="1" dirty="0">
                <a:solidFill>
                  <a:srgbClr val="FF0066"/>
                </a:solidFill>
                <a:latin typeface="arial" panose="020B0604020202020204" pitchFamily="34" charset="0"/>
              </a:rPr>
              <a:t> </a:t>
            </a:r>
            <a:r>
              <a:rPr lang="tr-TR" b="1" dirty="0" err="1">
                <a:solidFill>
                  <a:srgbClr val="FF0066"/>
                </a:solidFill>
                <a:latin typeface="arial" panose="020B0604020202020204" pitchFamily="34" charset="0"/>
              </a:rPr>
              <a:t>and</a:t>
            </a:r>
            <a:r>
              <a:rPr lang="tr-TR" b="1" dirty="0">
                <a:solidFill>
                  <a:srgbClr val="FF0066"/>
                </a:solidFill>
                <a:latin typeface="arial" panose="020B0604020202020204" pitchFamily="34" charset="0"/>
              </a:rPr>
              <a:t> </a:t>
            </a:r>
            <a:r>
              <a:rPr lang="tr-TR" b="1" dirty="0" err="1">
                <a:solidFill>
                  <a:srgbClr val="FF0066"/>
                </a:solidFill>
                <a:latin typeface="arial" panose="020B0604020202020204" pitchFamily="34" charset="0"/>
              </a:rPr>
              <a:t>dishonest</a:t>
            </a:r>
            <a:endParaRPr lang="tr-TR" b="1" dirty="0">
              <a:solidFill>
                <a:srgbClr val="FF0066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0295ED26-0D3A-4D00-A904-A586122A4AB5}"/>
              </a:ext>
            </a:extLst>
          </p:cNvPr>
          <p:cNvSpPr/>
          <p:nvPr/>
        </p:nvSpPr>
        <p:spPr>
          <a:xfrm>
            <a:off x="4587414" y="6199350"/>
            <a:ext cx="2941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66"/>
                </a:solidFill>
                <a:latin typeface="arial" panose="020B0604020202020204" pitchFamily="34" charset="0"/>
              </a:rPr>
              <a:t>O tembel ve dürüst değil.</a:t>
            </a:r>
            <a:endParaRPr lang="tr-TR" b="1" dirty="0">
              <a:solidFill>
                <a:srgbClr val="FF0066"/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CC04467-1C65-4F8C-B3FE-02C3D86B13AD}"/>
              </a:ext>
            </a:extLst>
          </p:cNvPr>
          <p:cNvSpPr/>
          <p:nvPr/>
        </p:nvSpPr>
        <p:spPr>
          <a:xfrm>
            <a:off x="5153382" y="56270"/>
            <a:ext cx="28055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FF0066"/>
                </a:solidFill>
                <a:latin typeface="arial" panose="020B0604020202020204" pitchFamily="34" charset="0"/>
              </a:rPr>
              <a:t>Dishonest</a:t>
            </a:r>
            <a:r>
              <a:rPr lang="tr-TR" sz="4000" b="1" u="sng" dirty="0">
                <a:solidFill>
                  <a:srgbClr val="FF0066"/>
                </a:solidFill>
                <a:latin typeface="arial" panose="020B0604020202020204" pitchFamily="34" charset="0"/>
              </a:rPr>
              <a:t> </a:t>
            </a:r>
            <a:endParaRPr lang="tr-TR" sz="4000" dirty="0">
              <a:solidFill>
                <a:srgbClr val="FF0066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19CED25-D1E8-487A-998C-D5A0C5ADA3FA}"/>
              </a:ext>
            </a:extLst>
          </p:cNvPr>
          <p:cNvSpPr/>
          <p:nvPr/>
        </p:nvSpPr>
        <p:spPr>
          <a:xfrm>
            <a:off x="4454472" y="4733778"/>
            <a:ext cx="42033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FF0066"/>
                </a:solidFill>
                <a:latin typeface="arial" panose="020B0604020202020204" pitchFamily="34" charset="0"/>
              </a:rPr>
              <a:t>Dürüst olmayan </a:t>
            </a:r>
            <a:endParaRPr lang="tr-TR" sz="4000" dirty="0">
              <a:solidFill>
                <a:srgbClr val="FF0066"/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1CECF4F-0CCF-403D-B845-B5D3A6403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519" y="744787"/>
            <a:ext cx="5613009" cy="400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0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7B069F6B-C9F1-4035-9491-F7F0D60E4CA8}"/>
              </a:ext>
            </a:extLst>
          </p:cNvPr>
          <p:cNvSpPr/>
          <p:nvPr/>
        </p:nvSpPr>
        <p:spPr>
          <a:xfrm>
            <a:off x="4869421" y="5534244"/>
            <a:ext cx="30627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 err="1">
                <a:solidFill>
                  <a:srgbClr val="FF5050"/>
                </a:solidFill>
              </a:rPr>
              <a:t>Th</a:t>
            </a:r>
            <a:r>
              <a:rPr lang="en-US" sz="2000" b="1" dirty="0">
                <a:solidFill>
                  <a:srgbClr val="FF5050"/>
                </a:solidFill>
              </a:rPr>
              <a:t>e boy is very honest.</a:t>
            </a:r>
            <a:endParaRPr lang="tr-TR" sz="2000" b="1" dirty="0">
              <a:solidFill>
                <a:srgbClr val="FF5050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A02596FC-6F9A-4BAA-ABC3-37DF5627DF18}"/>
              </a:ext>
            </a:extLst>
          </p:cNvPr>
          <p:cNvSpPr/>
          <p:nvPr/>
        </p:nvSpPr>
        <p:spPr>
          <a:xfrm>
            <a:off x="5185600" y="6014733"/>
            <a:ext cx="30627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FF5050"/>
                </a:solidFill>
              </a:rPr>
              <a:t>Çocuk çok dürüst</a:t>
            </a:r>
            <a:r>
              <a:rPr lang="en-US" sz="2000" b="1" dirty="0">
                <a:solidFill>
                  <a:srgbClr val="FF5050"/>
                </a:solidFill>
              </a:rPr>
              <a:t>.</a:t>
            </a:r>
            <a:endParaRPr lang="tr-TR" sz="2000" b="1" dirty="0">
              <a:solidFill>
                <a:srgbClr val="FF5050"/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2F90D5B-4BDF-4049-9B16-E7C4717AA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659" y="1323756"/>
            <a:ext cx="7540282" cy="3403602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E2A5CF98-5C0E-4BE9-859C-7A85FAFB5C37}"/>
              </a:ext>
            </a:extLst>
          </p:cNvPr>
          <p:cNvSpPr/>
          <p:nvPr/>
        </p:nvSpPr>
        <p:spPr>
          <a:xfrm>
            <a:off x="4869421" y="206184"/>
            <a:ext cx="20649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FF5050"/>
                </a:solidFill>
                <a:latin typeface="arial" panose="020B0604020202020204" pitchFamily="34" charset="0"/>
              </a:rPr>
              <a:t>Honest</a:t>
            </a:r>
            <a:r>
              <a:rPr lang="tr-TR" sz="40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endParaRPr lang="tr-TR" sz="4000" dirty="0">
              <a:solidFill>
                <a:srgbClr val="FF5050"/>
              </a:solidFill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D81BBE7-50E0-4A40-B903-159C2B9C482E}"/>
              </a:ext>
            </a:extLst>
          </p:cNvPr>
          <p:cNvSpPr/>
          <p:nvPr/>
        </p:nvSpPr>
        <p:spPr>
          <a:xfrm>
            <a:off x="5034651" y="4536614"/>
            <a:ext cx="21226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FF5050"/>
                </a:solidFill>
                <a:latin typeface="arial" panose="020B0604020202020204" pitchFamily="34" charset="0"/>
              </a:rPr>
              <a:t>Dürüst</a:t>
            </a:r>
            <a:r>
              <a:rPr lang="tr-TR" sz="4000" b="1" dirty="0">
                <a:solidFill>
                  <a:srgbClr val="FF5050"/>
                </a:solidFill>
                <a:latin typeface="arial" panose="020B0604020202020204" pitchFamily="34" charset="0"/>
              </a:rPr>
              <a:t>  </a:t>
            </a:r>
            <a:endParaRPr lang="tr-TR" sz="4000" dirty="0">
              <a:solidFill>
                <a:srgbClr val="FF5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53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6BCB65A-2074-4CE3-8166-502680B417FC}"/>
              </a:ext>
            </a:extLst>
          </p:cNvPr>
          <p:cNvSpPr/>
          <p:nvPr/>
        </p:nvSpPr>
        <p:spPr>
          <a:xfrm>
            <a:off x="4646741" y="5814866"/>
            <a:ext cx="3188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She</a:t>
            </a:r>
            <a:r>
              <a:rPr lang="tr-TR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tr-TR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looks</a:t>
            </a:r>
            <a:r>
              <a:rPr lang="tr-TR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tr-TR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very</a:t>
            </a:r>
            <a:r>
              <a:rPr lang="tr-TR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tr-TR" sz="20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lovely</a:t>
            </a:r>
            <a:r>
              <a:rPr lang="tr-TR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  <a:endParaRPr lang="tr-TR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397F7D8-0AEE-491A-A857-6C0CB159C1D9}"/>
              </a:ext>
            </a:extLst>
          </p:cNvPr>
          <p:cNvSpPr/>
          <p:nvPr/>
        </p:nvSpPr>
        <p:spPr>
          <a:xfrm>
            <a:off x="4668028" y="6248617"/>
            <a:ext cx="28346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O çok hoş görünüyor.</a:t>
            </a:r>
            <a:endParaRPr lang="tr-TR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9A6ED4B0-FFEC-4831-BA83-FE28889F7A16}"/>
              </a:ext>
            </a:extLst>
          </p:cNvPr>
          <p:cNvSpPr/>
          <p:nvPr/>
        </p:nvSpPr>
        <p:spPr>
          <a:xfrm>
            <a:off x="4881261" y="88670"/>
            <a:ext cx="19511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Lovely</a:t>
            </a:r>
            <a:r>
              <a:rPr lang="tr-TR" sz="4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endParaRPr lang="tr-TR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3B704664-E7F4-4D9B-9849-1FA68B561AC8}"/>
              </a:ext>
            </a:extLst>
          </p:cNvPr>
          <p:cNvSpPr/>
          <p:nvPr/>
        </p:nvSpPr>
        <p:spPr>
          <a:xfrm>
            <a:off x="4411579" y="5165377"/>
            <a:ext cx="28905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Hoş, güzel </a:t>
            </a:r>
            <a:endParaRPr lang="tr-TR" sz="40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FDEE3FAF-F035-430E-9C25-03D473DCE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329" y="947499"/>
            <a:ext cx="4288224" cy="426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3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18237377-4098-4B86-BD57-AC4EF7A9EF26}"/>
              </a:ext>
            </a:extLst>
          </p:cNvPr>
          <p:cNvSpPr/>
          <p:nvPr/>
        </p:nvSpPr>
        <p:spPr>
          <a:xfrm>
            <a:off x="4883907" y="5537368"/>
            <a:ext cx="3303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You seem a little nervous.</a:t>
            </a:r>
            <a:endParaRPr lang="tr-T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0917518-E993-4632-8FB3-5410D3E86D82}"/>
              </a:ext>
            </a:extLst>
          </p:cNvPr>
          <p:cNvSpPr/>
          <p:nvPr/>
        </p:nvSpPr>
        <p:spPr>
          <a:xfrm>
            <a:off x="4873326" y="6043805"/>
            <a:ext cx="3121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Biraz sinirli görünüyorsun.</a:t>
            </a:r>
            <a:endParaRPr lang="tr-T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CCABA215-F02E-456C-AB24-618A83AFA889}"/>
              </a:ext>
            </a:extLst>
          </p:cNvPr>
          <p:cNvSpPr/>
          <p:nvPr/>
        </p:nvSpPr>
        <p:spPr>
          <a:xfrm>
            <a:off x="4881261" y="88670"/>
            <a:ext cx="23791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Nervous</a:t>
            </a:r>
            <a:r>
              <a:rPr lang="tr-TR" sz="4000" b="1" u="sng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endParaRPr lang="tr-TR" sz="4000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BE5A527-5A3E-4D9B-9E90-E4989944AA09}"/>
              </a:ext>
            </a:extLst>
          </p:cNvPr>
          <p:cNvSpPr/>
          <p:nvPr/>
        </p:nvSpPr>
        <p:spPr>
          <a:xfrm>
            <a:off x="4491009" y="4692377"/>
            <a:ext cx="36038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Sinirli</a:t>
            </a:r>
            <a:r>
              <a:rPr lang="tr-TR" sz="4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tr-TR" sz="4000" b="1" u="sng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gergin</a:t>
            </a:r>
            <a:r>
              <a:rPr lang="tr-TR" sz="4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endParaRPr lang="tr-T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C0E19858-9655-43CE-BD3B-AFA77B022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45" y="933661"/>
            <a:ext cx="4979963" cy="375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5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B35FA57-4764-41FA-8323-4201D480E232}"/>
              </a:ext>
            </a:extLst>
          </p:cNvPr>
          <p:cNvSpPr/>
          <p:nvPr/>
        </p:nvSpPr>
        <p:spPr>
          <a:xfrm>
            <a:off x="3598581" y="5607706"/>
            <a:ext cx="58290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rgbClr val="008080"/>
                </a:solidFill>
              </a:rPr>
              <a:t>S</a:t>
            </a:r>
            <a:r>
              <a:rPr lang="en-US" sz="2000" b="1" dirty="0">
                <a:solidFill>
                  <a:srgbClr val="008080"/>
                </a:solidFill>
              </a:rPr>
              <a:t>he is very outgoing so she has got a lot of friends</a:t>
            </a:r>
            <a:endParaRPr lang="tr-TR" sz="2000" b="1" dirty="0">
              <a:solidFill>
                <a:srgbClr val="008080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1B060AA-69D2-4623-A67C-2FE7FB8E66D7}"/>
              </a:ext>
            </a:extLst>
          </p:cNvPr>
          <p:cNvSpPr/>
          <p:nvPr/>
        </p:nvSpPr>
        <p:spPr>
          <a:xfrm>
            <a:off x="3855029" y="6128210"/>
            <a:ext cx="49532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008080"/>
                </a:solidFill>
              </a:rPr>
              <a:t>O çok cana yakın böylece çok arkadaşı vardır.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1485E09-D108-4B8F-B23D-BEA06D65ED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753" y="916950"/>
            <a:ext cx="6346493" cy="3748128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E05E689E-8D58-48F8-B2F2-2AE62CB8C146}"/>
              </a:ext>
            </a:extLst>
          </p:cNvPr>
          <p:cNvSpPr/>
          <p:nvPr/>
        </p:nvSpPr>
        <p:spPr>
          <a:xfrm>
            <a:off x="4881261" y="88670"/>
            <a:ext cx="26035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008080"/>
                </a:solidFill>
                <a:latin typeface="arial" panose="020B0604020202020204" pitchFamily="34" charset="0"/>
              </a:rPr>
              <a:t>Outgoing</a:t>
            </a:r>
            <a:r>
              <a:rPr lang="tr-TR" sz="4000" b="1" dirty="0">
                <a:solidFill>
                  <a:srgbClr val="008080"/>
                </a:solidFill>
                <a:latin typeface="arial" panose="020B0604020202020204" pitchFamily="34" charset="0"/>
              </a:rPr>
              <a:t> </a:t>
            </a:r>
            <a:endParaRPr lang="tr-TR" sz="4000" dirty="0">
              <a:solidFill>
                <a:srgbClr val="008080"/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C1126B2-2142-4586-834E-62E9C71EADFD}"/>
              </a:ext>
            </a:extLst>
          </p:cNvPr>
          <p:cNvSpPr/>
          <p:nvPr/>
        </p:nvSpPr>
        <p:spPr>
          <a:xfrm>
            <a:off x="3630415" y="4665078"/>
            <a:ext cx="54024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008080"/>
                </a:solidFill>
                <a:latin typeface="arial" panose="020B0604020202020204" pitchFamily="34" charset="0"/>
              </a:rPr>
              <a:t>Cana </a:t>
            </a:r>
            <a:r>
              <a:rPr lang="tr-TR" sz="4000" b="1" u="sng" dirty="0" err="1">
                <a:solidFill>
                  <a:srgbClr val="008080"/>
                </a:solidFill>
                <a:latin typeface="arial" panose="020B0604020202020204" pitchFamily="34" charset="0"/>
              </a:rPr>
              <a:t>yakın,sempatik</a:t>
            </a:r>
            <a:r>
              <a:rPr lang="tr-TR" sz="4000" b="1" u="sng" dirty="0">
                <a:solidFill>
                  <a:srgbClr val="008080"/>
                </a:solidFill>
                <a:latin typeface="arial" panose="020B0604020202020204" pitchFamily="34" charset="0"/>
              </a:rPr>
              <a:t> </a:t>
            </a:r>
            <a:endParaRPr lang="tr-TR" sz="4000" u="sng" dirty="0">
              <a:solidFill>
                <a:srgbClr val="0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7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8A4DCA2-20D3-4254-9537-266217F41334}"/>
              </a:ext>
            </a:extLst>
          </p:cNvPr>
          <p:cNvSpPr/>
          <p:nvPr/>
        </p:nvSpPr>
        <p:spPr>
          <a:xfrm>
            <a:off x="4593024" y="5734316"/>
            <a:ext cx="3538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Paul is punctual like a clock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32B8B25-0244-415F-BD63-F6A00204D32F}"/>
              </a:ext>
            </a:extLst>
          </p:cNvPr>
          <p:cNvSpPr/>
          <p:nvPr/>
        </p:nvSpPr>
        <p:spPr>
          <a:xfrm>
            <a:off x="4887943" y="6212617"/>
            <a:ext cx="2608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Paul saat gibi dakiktir.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AB82AB2-5505-45E5-A293-2330AE6A09FD}"/>
              </a:ext>
            </a:extLst>
          </p:cNvPr>
          <p:cNvSpPr/>
          <p:nvPr/>
        </p:nvSpPr>
        <p:spPr>
          <a:xfrm>
            <a:off x="4881261" y="88670"/>
            <a:ext cx="24913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Punctual</a:t>
            </a:r>
            <a:r>
              <a:rPr lang="tr-TR" sz="4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endParaRPr lang="tr-TR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EA68670-0D84-425C-9483-80E8E2EDC5C5}"/>
              </a:ext>
            </a:extLst>
          </p:cNvPr>
          <p:cNvSpPr/>
          <p:nvPr/>
        </p:nvSpPr>
        <p:spPr>
          <a:xfrm>
            <a:off x="5278806" y="4917461"/>
            <a:ext cx="16962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Dakik </a:t>
            </a:r>
            <a:endParaRPr lang="tr-TR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1F9EE565-3EF4-427C-98D0-2E20BE5A8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177" y="905525"/>
            <a:ext cx="5176911" cy="389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2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CEE409BB-3E25-434C-9476-D3CEE5C1AD5D}"/>
              </a:ext>
            </a:extLst>
          </p:cNvPr>
          <p:cNvSpPr/>
          <p:nvPr/>
        </p:nvSpPr>
        <p:spPr>
          <a:xfrm>
            <a:off x="4932860" y="5467030"/>
            <a:ext cx="27462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 err="1">
                <a:solidFill>
                  <a:srgbClr val="008000"/>
                </a:solidFill>
              </a:rPr>
              <a:t>The</a:t>
            </a:r>
            <a:r>
              <a:rPr lang="tr-TR" sz="2000" b="1" dirty="0">
                <a:solidFill>
                  <a:srgbClr val="008000"/>
                </a:solidFill>
              </a:rPr>
              <a:t> </a:t>
            </a:r>
            <a:r>
              <a:rPr lang="tr-TR" sz="2000" b="1" dirty="0" err="1">
                <a:solidFill>
                  <a:srgbClr val="008000"/>
                </a:solidFill>
              </a:rPr>
              <a:t>boys</a:t>
            </a:r>
            <a:r>
              <a:rPr lang="tr-TR" sz="2000" b="1" dirty="0">
                <a:solidFill>
                  <a:srgbClr val="008000"/>
                </a:solidFill>
              </a:rPr>
              <a:t> </a:t>
            </a:r>
            <a:r>
              <a:rPr lang="tr-TR" sz="2000" b="1" dirty="0" err="1">
                <a:solidFill>
                  <a:srgbClr val="008000"/>
                </a:solidFill>
              </a:rPr>
              <a:t>were</a:t>
            </a:r>
            <a:r>
              <a:rPr lang="tr-TR" sz="2000" b="1" dirty="0">
                <a:solidFill>
                  <a:srgbClr val="008000"/>
                </a:solidFill>
              </a:rPr>
              <a:t> </a:t>
            </a:r>
            <a:r>
              <a:rPr lang="tr-TR" sz="2000" b="1" i="1" dirty="0" err="1">
                <a:solidFill>
                  <a:srgbClr val="008000"/>
                </a:solidFill>
              </a:rPr>
              <a:t>quiet</a:t>
            </a:r>
            <a:r>
              <a:rPr lang="tr-TR" sz="2000" b="1" dirty="0">
                <a:solidFill>
                  <a:srgbClr val="008000"/>
                </a:solidFill>
              </a:rPr>
              <a:t>.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C128FB5-0854-4996-B31D-688B188CE47B}"/>
              </a:ext>
            </a:extLst>
          </p:cNvPr>
          <p:cNvSpPr/>
          <p:nvPr/>
        </p:nvSpPr>
        <p:spPr>
          <a:xfrm>
            <a:off x="5125220" y="5959398"/>
            <a:ext cx="19880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008000"/>
                </a:solidFill>
              </a:rPr>
              <a:t>Çocuklar sakindi.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9D26688-2605-41BF-A6C9-7C70B72BD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597" y="1021638"/>
            <a:ext cx="5570806" cy="2954216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4980C54A-2059-49DA-9144-5BA3CE581C55}"/>
              </a:ext>
            </a:extLst>
          </p:cNvPr>
          <p:cNvSpPr/>
          <p:nvPr/>
        </p:nvSpPr>
        <p:spPr>
          <a:xfrm>
            <a:off x="4881261" y="88670"/>
            <a:ext cx="17812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rgbClr val="008000"/>
                </a:solidFill>
                <a:latin typeface="arial" panose="020B0604020202020204" pitchFamily="34" charset="0"/>
              </a:rPr>
              <a:t>Quiet</a:t>
            </a:r>
            <a:r>
              <a:rPr lang="tr-TR" sz="4000" b="1" dirty="0">
                <a:solidFill>
                  <a:srgbClr val="008000"/>
                </a:solidFill>
                <a:latin typeface="arial" panose="020B0604020202020204" pitchFamily="34" charset="0"/>
              </a:rPr>
              <a:t>  </a:t>
            </a:r>
            <a:endParaRPr lang="tr-TR" sz="4000" b="1" dirty="0">
              <a:solidFill>
                <a:srgbClr val="008000"/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E2AFBB2B-5AAC-46A7-A56C-2F445AC1DD22}"/>
              </a:ext>
            </a:extLst>
          </p:cNvPr>
          <p:cNvSpPr/>
          <p:nvPr/>
        </p:nvSpPr>
        <p:spPr>
          <a:xfrm>
            <a:off x="4575388" y="4200936"/>
            <a:ext cx="39496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u="sng" dirty="0">
                <a:solidFill>
                  <a:srgbClr val="008000"/>
                </a:solidFill>
                <a:latin typeface="arial" panose="020B0604020202020204" pitchFamily="34" charset="0"/>
              </a:rPr>
              <a:t>Sessiz, sakin </a:t>
            </a:r>
            <a:endParaRPr lang="tr-TR" sz="4000" b="1" u="sng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49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2B176C34-80EE-4ED0-8C59-769DDCD58A98}"/>
              </a:ext>
            </a:extLst>
          </p:cNvPr>
          <p:cNvSpPr/>
          <p:nvPr/>
        </p:nvSpPr>
        <p:spPr>
          <a:xfrm>
            <a:off x="3660846" y="5621774"/>
            <a:ext cx="45799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Mary </a:t>
            </a:r>
            <a:r>
              <a:rPr lang="tr-T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 </a:t>
            </a:r>
            <a:r>
              <a:rPr lang="tr-T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talkative</a:t>
            </a:r>
            <a:r>
              <a:rPr lang="tr-T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woman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isn’t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she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?</a:t>
            </a:r>
            <a:endParaRPr lang="tr-TR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F42F2FD-C148-4049-AA5A-D2A14990D230}"/>
              </a:ext>
            </a:extLst>
          </p:cNvPr>
          <p:cNvSpPr/>
          <p:nvPr/>
        </p:nvSpPr>
        <p:spPr>
          <a:xfrm>
            <a:off x="3801909" y="6212617"/>
            <a:ext cx="4075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Mary konuşkan bir kadın, değil mi?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F9B3A187-C92C-47A4-B3BE-815FE7D6266F}"/>
              </a:ext>
            </a:extLst>
          </p:cNvPr>
          <p:cNvSpPr/>
          <p:nvPr/>
        </p:nvSpPr>
        <p:spPr>
          <a:xfrm>
            <a:off x="4881261" y="88670"/>
            <a:ext cx="26280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Talkative</a:t>
            </a:r>
            <a:r>
              <a:rPr lang="tr-T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  </a:t>
            </a:r>
            <a:endParaRPr lang="tr-TR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B665BD3F-A0D1-49DC-8E73-E8596A2D1B66}"/>
              </a:ext>
            </a:extLst>
          </p:cNvPr>
          <p:cNvSpPr/>
          <p:nvPr/>
        </p:nvSpPr>
        <p:spPr>
          <a:xfrm>
            <a:off x="4683630" y="4827751"/>
            <a:ext cx="28039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Konuşkan</a:t>
            </a:r>
            <a:r>
              <a:rPr lang="tr-T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 </a:t>
            </a:r>
            <a:endParaRPr lang="tr-TR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766F287-DA0C-4CC8-9249-3176C8A70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690" y="882694"/>
            <a:ext cx="6273716" cy="362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7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A8F511E-B4E8-4825-863A-3BE3BEB0512B}"/>
              </a:ext>
            </a:extLst>
          </p:cNvPr>
          <p:cNvSpPr/>
          <p:nvPr/>
        </p:nvSpPr>
        <p:spPr>
          <a:xfrm>
            <a:off x="4881261" y="88670"/>
            <a:ext cx="31438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400C1F"/>
                </a:solidFill>
                <a:latin typeface="arial" panose="020B0604020202020204" pitchFamily="34" charset="0"/>
              </a:rPr>
              <a:t>Thoughtful</a:t>
            </a:r>
            <a:r>
              <a:rPr lang="tr-TR" sz="4000" b="1" dirty="0">
                <a:solidFill>
                  <a:srgbClr val="400C1F"/>
                </a:solidFill>
                <a:latin typeface="arial" panose="020B0604020202020204" pitchFamily="34" charset="0"/>
              </a:rPr>
              <a:t>  </a:t>
            </a:r>
            <a:endParaRPr lang="tr-TR" sz="4000" b="1" dirty="0">
              <a:solidFill>
                <a:srgbClr val="400C1F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B9C109E1-1EF0-4EA0-AE71-A85CD925CAB6}"/>
              </a:ext>
            </a:extLst>
          </p:cNvPr>
          <p:cNvSpPr/>
          <p:nvPr/>
        </p:nvSpPr>
        <p:spPr>
          <a:xfrm>
            <a:off x="4993470" y="4505926"/>
            <a:ext cx="29193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400C1F"/>
                </a:solidFill>
                <a:latin typeface="arial" panose="020B0604020202020204" pitchFamily="34" charset="0"/>
              </a:rPr>
              <a:t>Düşünceli</a:t>
            </a:r>
            <a:r>
              <a:rPr lang="tr-TR" sz="4000" b="1" dirty="0">
                <a:solidFill>
                  <a:srgbClr val="400C1F"/>
                </a:solidFill>
                <a:latin typeface="arial" panose="020B0604020202020204" pitchFamily="34" charset="0"/>
              </a:rPr>
              <a:t>  </a:t>
            </a:r>
            <a:endParaRPr lang="tr-TR" sz="4000" b="1" dirty="0">
              <a:solidFill>
                <a:srgbClr val="400C1F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74619F9-5ADB-4A2A-96D4-E4E15EB86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796556"/>
            <a:ext cx="5715000" cy="3860214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CEF1DEB9-C5A0-495E-BEB5-0ABDD9E3C921}"/>
              </a:ext>
            </a:extLst>
          </p:cNvPr>
          <p:cNvSpPr/>
          <p:nvPr/>
        </p:nvSpPr>
        <p:spPr>
          <a:xfrm>
            <a:off x="4392366" y="5364656"/>
            <a:ext cx="4216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rgbClr val="400C1F"/>
                </a:solidFill>
              </a:rPr>
              <a:t>My </a:t>
            </a:r>
            <a:r>
              <a:rPr lang="tr-TR" sz="2000" b="1" dirty="0" err="1">
                <a:solidFill>
                  <a:srgbClr val="400C1F"/>
                </a:solidFill>
              </a:rPr>
              <a:t>daughter</a:t>
            </a:r>
            <a:r>
              <a:rPr lang="tr-TR" sz="2000" b="1" dirty="0">
                <a:solidFill>
                  <a:srgbClr val="400C1F"/>
                </a:solidFill>
              </a:rPr>
              <a:t> is </a:t>
            </a:r>
            <a:r>
              <a:rPr lang="tr-TR" sz="2000" b="1" dirty="0" err="1">
                <a:solidFill>
                  <a:srgbClr val="400C1F"/>
                </a:solidFill>
              </a:rPr>
              <a:t>always</a:t>
            </a:r>
            <a:r>
              <a:rPr lang="tr-TR" sz="2000" b="1" dirty="0">
                <a:solidFill>
                  <a:srgbClr val="400C1F"/>
                </a:solidFill>
              </a:rPr>
              <a:t> </a:t>
            </a:r>
            <a:r>
              <a:rPr lang="tr-TR" sz="2000" b="1" dirty="0" err="1">
                <a:solidFill>
                  <a:srgbClr val="400C1F"/>
                </a:solidFill>
              </a:rPr>
              <a:t>thoughtful</a:t>
            </a:r>
            <a:r>
              <a:rPr lang="tr-TR" sz="2000" b="1" dirty="0">
                <a:solidFill>
                  <a:srgbClr val="400C1F"/>
                </a:solidFill>
              </a:rPr>
              <a:t>. 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0CE2151-1770-4C29-88AE-9714D428D530}"/>
              </a:ext>
            </a:extLst>
          </p:cNvPr>
          <p:cNvSpPr/>
          <p:nvPr/>
        </p:nvSpPr>
        <p:spPr>
          <a:xfrm>
            <a:off x="4684369" y="5764766"/>
            <a:ext cx="32867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400C1F"/>
                </a:solidFill>
              </a:rPr>
              <a:t>Kızım </a:t>
            </a:r>
            <a:r>
              <a:rPr lang="tr-TR" sz="2000" b="1" dirty="0" err="1">
                <a:solidFill>
                  <a:srgbClr val="400C1F"/>
                </a:solidFill>
              </a:rPr>
              <a:t>herzaman</a:t>
            </a:r>
            <a:r>
              <a:rPr lang="tr-TR" sz="2000" b="1" dirty="0">
                <a:solidFill>
                  <a:srgbClr val="400C1F"/>
                </a:solidFill>
              </a:rPr>
              <a:t> düşüncelidir.</a:t>
            </a:r>
          </a:p>
        </p:txBody>
      </p:sp>
    </p:spTree>
    <p:extLst>
      <p:ext uri="{BB962C8B-B14F-4D97-AF65-F5344CB8AC3E}">
        <p14:creationId xmlns:p14="http://schemas.microsoft.com/office/powerpoint/2010/main" val="168849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05FCF91F-4CBF-4A46-9594-6BB90DE46157}"/>
              </a:ext>
            </a:extLst>
          </p:cNvPr>
          <p:cNvSpPr/>
          <p:nvPr/>
        </p:nvSpPr>
        <p:spPr>
          <a:xfrm>
            <a:off x="4881261" y="88670"/>
            <a:ext cx="20681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990000"/>
                </a:solidFill>
                <a:latin typeface="arial" panose="020B0604020202020204" pitchFamily="34" charset="0"/>
              </a:rPr>
              <a:t>Smart</a:t>
            </a:r>
            <a:r>
              <a:rPr lang="tr-TR" sz="4000" b="1" dirty="0">
                <a:solidFill>
                  <a:srgbClr val="990000"/>
                </a:solidFill>
                <a:latin typeface="arial" panose="020B0604020202020204" pitchFamily="34" charset="0"/>
              </a:rPr>
              <a:t>   </a:t>
            </a:r>
            <a:endParaRPr lang="tr-TR" sz="4000" b="1" dirty="0">
              <a:solidFill>
                <a:srgbClr val="990000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7CD8EB2-C581-47C0-B385-CB4B1F32B478}"/>
              </a:ext>
            </a:extLst>
          </p:cNvPr>
          <p:cNvSpPr/>
          <p:nvPr/>
        </p:nvSpPr>
        <p:spPr>
          <a:xfrm>
            <a:off x="4542546" y="5312284"/>
            <a:ext cx="3124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b="1" dirty="0" err="1">
                <a:solidFill>
                  <a:srgbClr val="990000"/>
                </a:solidFill>
              </a:rPr>
              <a:t>You</a:t>
            </a:r>
            <a:r>
              <a:rPr lang="tr-TR" sz="2000" b="1" dirty="0">
                <a:solidFill>
                  <a:srgbClr val="990000"/>
                </a:solidFill>
              </a:rPr>
              <a:t> </a:t>
            </a:r>
            <a:r>
              <a:rPr lang="tr-TR" sz="2000" b="1" dirty="0" err="1">
                <a:solidFill>
                  <a:srgbClr val="990000"/>
                </a:solidFill>
              </a:rPr>
              <a:t>are</a:t>
            </a:r>
            <a:r>
              <a:rPr lang="tr-TR" sz="2000" b="1" dirty="0">
                <a:solidFill>
                  <a:srgbClr val="990000"/>
                </a:solidFill>
              </a:rPr>
              <a:t> </a:t>
            </a:r>
            <a:r>
              <a:rPr lang="en-US" sz="2000" b="1" dirty="0">
                <a:solidFill>
                  <a:srgbClr val="990000"/>
                </a:solidFill>
              </a:rPr>
              <a:t>a smart student.</a:t>
            </a:r>
            <a:endParaRPr lang="tr-TR" sz="2000" b="1" dirty="0">
              <a:solidFill>
                <a:srgbClr val="990000"/>
              </a:solidFill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2D7E010E-2F54-48C1-97D0-B4E297E734B0}"/>
              </a:ext>
            </a:extLst>
          </p:cNvPr>
          <p:cNvSpPr/>
          <p:nvPr/>
        </p:nvSpPr>
        <p:spPr>
          <a:xfrm>
            <a:off x="4598331" y="5876778"/>
            <a:ext cx="26968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990000"/>
                </a:solidFill>
              </a:rPr>
              <a:t>Sen akıllı bir öğrencisin.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E79F048-A7D9-47B7-B93A-3C5050FEBA4B}"/>
              </a:ext>
            </a:extLst>
          </p:cNvPr>
          <p:cNvSpPr/>
          <p:nvPr/>
        </p:nvSpPr>
        <p:spPr>
          <a:xfrm>
            <a:off x="4881261" y="4409236"/>
            <a:ext cx="30652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u="sng" dirty="0">
                <a:solidFill>
                  <a:srgbClr val="990000"/>
                </a:solidFill>
                <a:latin typeface="arial" panose="020B0604020202020204" pitchFamily="34" charset="0"/>
              </a:rPr>
              <a:t>Zeki, akıllı   </a:t>
            </a:r>
            <a:endParaRPr lang="tr-TR" sz="4000" b="1" u="sng" dirty="0">
              <a:solidFill>
                <a:srgbClr val="990000"/>
              </a:solidFill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769D27EE-53D6-49B6-BDE0-91AC3018B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14" y="987477"/>
            <a:ext cx="5964701" cy="332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4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72881B04-9831-47EE-99D1-B4F31412C1B6}"/>
              </a:ext>
            </a:extLst>
          </p:cNvPr>
          <p:cNvSpPr/>
          <p:nvPr/>
        </p:nvSpPr>
        <p:spPr>
          <a:xfrm>
            <a:off x="762003" y="2048580"/>
            <a:ext cx="1484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2.STUBBORN 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88B6E722-3EB1-4CF5-80E0-32510ED77B7C}"/>
              </a:ext>
            </a:extLst>
          </p:cNvPr>
          <p:cNvSpPr/>
          <p:nvPr/>
        </p:nvSpPr>
        <p:spPr>
          <a:xfrm>
            <a:off x="777136" y="2822303"/>
            <a:ext cx="1460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3.PUNCTUAL 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26CC5FA6-39F9-4E5B-B58A-C2D18E07689B}"/>
              </a:ext>
            </a:extLst>
          </p:cNvPr>
          <p:cNvSpPr/>
          <p:nvPr/>
        </p:nvSpPr>
        <p:spPr>
          <a:xfrm>
            <a:off x="777136" y="3411360"/>
            <a:ext cx="1202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4.CLUMSY 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6DE62AB7-69AA-447C-A2D3-8BA0A1084C8A}"/>
              </a:ext>
            </a:extLst>
          </p:cNvPr>
          <p:cNvSpPr/>
          <p:nvPr/>
        </p:nvSpPr>
        <p:spPr>
          <a:xfrm>
            <a:off x="820160" y="4088396"/>
            <a:ext cx="1156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5.SELFISH 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65E4860A-CB2B-4A01-8AF6-089ACF98D28E}"/>
              </a:ext>
            </a:extLst>
          </p:cNvPr>
          <p:cNvSpPr/>
          <p:nvPr/>
        </p:nvSpPr>
        <p:spPr>
          <a:xfrm>
            <a:off x="795885" y="4836979"/>
            <a:ext cx="1530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6.FORGETFUL 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4893EDE0-BC3D-4B23-AA33-90A29D08DF2B}"/>
              </a:ext>
            </a:extLst>
          </p:cNvPr>
          <p:cNvSpPr/>
          <p:nvPr/>
        </p:nvSpPr>
        <p:spPr>
          <a:xfrm>
            <a:off x="820160" y="1400545"/>
            <a:ext cx="13283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1.HONEST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2FD998D3-681F-45FF-9CD5-F54A10F159EF}"/>
              </a:ext>
            </a:extLst>
          </p:cNvPr>
          <p:cNvSpPr/>
          <p:nvPr/>
        </p:nvSpPr>
        <p:spPr>
          <a:xfrm>
            <a:off x="820160" y="5560257"/>
            <a:ext cx="1054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7.SMART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F6F8AAC7-7FC0-446C-8AC0-4AB97D50638D}"/>
              </a:ext>
            </a:extLst>
          </p:cNvPr>
          <p:cNvSpPr/>
          <p:nvPr/>
        </p:nvSpPr>
        <p:spPr>
          <a:xfrm>
            <a:off x="6184339" y="4088396"/>
            <a:ext cx="2964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E</a:t>
            </a:r>
            <a:r>
              <a:rPr lang="en-US" b="1" dirty="0"/>
              <a:t>.</a:t>
            </a:r>
            <a:r>
              <a:rPr lang="en-US" dirty="0"/>
              <a:t>He never changes his mind.</a:t>
            </a:r>
            <a:endParaRPr lang="tr-TR" dirty="0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2D1082E6-1510-4AF2-9B9A-99B19239A514}"/>
              </a:ext>
            </a:extLst>
          </p:cNvPr>
          <p:cNvSpPr/>
          <p:nvPr/>
        </p:nvSpPr>
        <p:spPr>
          <a:xfrm>
            <a:off x="6184339" y="2057345"/>
            <a:ext cx="3373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B</a:t>
            </a:r>
            <a:r>
              <a:rPr lang="en-US" b="1" dirty="0"/>
              <a:t>.</a:t>
            </a:r>
            <a:r>
              <a:rPr lang="en-US" dirty="0"/>
              <a:t>He can solve difficult problems.</a:t>
            </a:r>
            <a:endParaRPr lang="tr-TR" dirty="0"/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6584F2E4-AAE6-42F9-8000-F8F1231ECF5C}"/>
              </a:ext>
            </a:extLst>
          </p:cNvPr>
          <p:cNvSpPr/>
          <p:nvPr/>
        </p:nvSpPr>
        <p:spPr>
          <a:xfrm>
            <a:off x="6184339" y="2753669"/>
            <a:ext cx="3510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C</a:t>
            </a:r>
            <a:r>
              <a:rPr lang="en-US" b="1" dirty="0"/>
              <a:t>.</a:t>
            </a:r>
            <a:r>
              <a:rPr lang="en-US" dirty="0"/>
              <a:t>He never thinks of other people. </a:t>
            </a:r>
            <a:endParaRPr lang="tr-TR" dirty="0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1913F4E8-A8A0-4D18-81B7-D41E957E4B03}"/>
              </a:ext>
            </a:extLst>
          </p:cNvPr>
          <p:cNvSpPr/>
          <p:nvPr/>
        </p:nvSpPr>
        <p:spPr>
          <a:xfrm>
            <a:off x="6184339" y="4897344"/>
            <a:ext cx="3104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F</a:t>
            </a:r>
            <a:r>
              <a:rPr lang="en-US" b="1" dirty="0"/>
              <a:t>.</a:t>
            </a:r>
            <a:r>
              <a:rPr lang="en-US" dirty="0"/>
              <a:t>He goes everywhere on time.</a:t>
            </a:r>
            <a:endParaRPr lang="tr-TR" dirty="0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59A1E5E9-10E2-417F-8A85-35B0AD9992E4}"/>
              </a:ext>
            </a:extLst>
          </p:cNvPr>
          <p:cNvSpPr/>
          <p:nvPr/>
        </p:nvSpPr>
        <p:spPr>
          <a:xfrm>
            <a:off x="6184339" y="1418186"/>
            <a:ext cx="3208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A</a:t>
            </a:r>
            <a:r>
              <a:rPr lang="en-US" b="1" dirty="0"/>
              <a:t>.</a:t>
            </a:r>
            <a:r>
              <a:rPr lang="en-US" dirty="0"/>
              <a:t>He always breaks something. </a:t>
            </a:r>
            <a:endParaRPr lang="tr-TR" dirty="0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B8769BFD-C6ED-4C86-A86A-84EC65B9547E}"/>
              </a:ext>
            </a:extLst>
          </p:cNvPr>
          <p:cNvSpPr/>
          <p:nvPr/>
        </p:nvSpPr>
        <p:spPr>
          <a:xfrm>
            <a:off x="6184339" y="3444799"/>
            <a:ext cx="2085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D</a:t>
            </a:r>
            <a:r>
              <a:rPr lang="de-DE" b="1" dirty="0"/>
              <a:t>.</a:t>
            </a:r>
            <a:r>
              <a:rPr lang="de-DE" dirty="0"/>
              <a:t>He </a:t>
            </a:r>
            <a:r>
              <a:rPr lang="de-DE" dirty="0" err="1"/>
              <a:t>never</a:t>
            </a:r>
            <a:r>
              <a:rPr lang="de-DE" dirty="0"/>
              <a:t> </a:t>
            </a:r>
            <a:r>
              <a:rPr lang="de-DE" dirty="0" err="1"/>
              <a:t>tells</a:t>
            </a:r>
            <a:r>
              <a:rPr lang="de-DE" dirty="0"/>
              <a:t> </a:t>
            </a:r>
            <a:r>
              <a:rPr lang="de-DE" dirty="0" err="1"/>
              <a:t>lie</a:t>
            </a:r>
            <a:r>
              <a:rPr lang="de-DE" dirty="0"/>
              <a:t>. </a:t>
            </a:r>
            <a:endParaRPr lang="tr-TR" dirty="0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F2378D62-E3E9-4120-AEAE-0611762E9FAC}"/>
              </a:ext>
            </a:extLst>
          </p:cNvPr>
          <p:cNvSpPr/>
          <p:nvPr/>
        </p:nvSpPr>
        <p:spPr>
          <a:xfrm>
            <a:off x="6170008" y="5588474"/>
            <a:ext cx="3568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G</a:t>
            </a:r>
            <a:r>
              <a:rPr lang="en-US" b="1" dirty="0"/>
              <a:t>.</a:t>
            </a:r>
            <a:r>
              <a:rPr lang="en-US" dirty="0"/>
              <a:t>He can’t remember things </a:t>
            </a:r>
            <a:r>
              <a:rPr lang="en-US" dirty="0" err="1"/>
              <a:t>easliy</a:t>
            </a:r>
            <a:r>
              <a:rPr lang="en-US" dirty="0"/>
              <a:t>. </a:t>
            </a:r>
            <a:endParaRPr lang="tr-TR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0273054-2D8D-44E6-916F-AA66BA1884E3}"/>
              </a:ext>
            </a:extLst>
          </p:cNvPr>
          <p:cNvSpPr/>
          <p:nvPr/>
        </p:nvSpPr>
        <p:spPr>
          <a:xfrm>
            <a:off x="2773421" y="181768"/>
            <a:ext cx="313252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B0D1E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MATCH THEM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ABFC655-C289-4BBB-874B-CFF75B5F42C1}"/>
              </a:ext>
            </a:extLst>
          </p:cNvPr>
          <p:cNvSpPr txBox="1"/>
          <p:nvPr/>
        </p:nvSpPr>
        <p:spPr>
          <a:xfrm>
            <a:off x="2148541" y="4742627"/>
            <a:ext cx="41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G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4E546089-658C-4B82-8B0D-7859AEB6A1DC}"/>
              </a:ext>
            </a:extLst>
          </p:cNvPr>
          <p:cNvSpPr txBox="1"/>
          <p:nvPr/>
        </p:nvSpPr>
        <p:spPr>
          <a:xfrm>
            <a:off x="2106058" y="1953670"/>
            <a:ext cx="270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E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1BC83FE2-5B44-431B-980C-7C1A2F2FE617}"/>
              </a:ext>
            </a:extLst>
          </p:cNvPr>
          <p:cNvSpPr txBox="1"/>
          <p:nvPr/>
        </p:nvSpPr>
        <p:spPr>
          <a:xfrm>
            <a:off x="2125760" y="2696615"/>
            <a:ext cx="33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F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49E5E4FA-82F7-4BEA-9A13-1C9752FA664A}"/>
              </a:ext>
            </a:extLst>
          </p:cNvPr>
          <p:cNvSpPr txBox="1"/>
          <p:nvPr/>
        </p:nvSpPr>
        <p:spPr>
          <a:xfrm>
            <a:off x="2125480" y="3324823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A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CC1579DD-5CBC-4137-89BF-21EAEFC8DC19}"/>
              </a:ext>
            </a:extLst>
          </p:cNvPr>
          <p:cNvSpPr txBox="1"/>
          <p:nvPr/>
        </p:nvSpPr>
        <p:spPr>
          <a:xfrm>
            <a:off x="2089205" y="3981231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C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11FA51C8-48EA-4D85-A25E-0DF619FFAABC}"/>
              </a:ext>
            </a:extLst>
          </p:cNvPr>
          <p:cNvSpPr txBox="1"/>
          <p:nvPr/>
        </p:nvSpPr>
        <p:spPr>
          <a:xfrm>
            <a:off x="2065180" y="1246657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D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B13C087F-DF91-4F2E-B460-97C5F109A09F}"/>
              </a:ext>
            </a:extLst>
          </p:cNvPr>
          <p:cNvSpPr txBox="1"/>
          <p:nvPr/>
        </p:nvSpPr>
        <p:spPr>
          <a:xfrm>
            <a:off x="2149394" y="5406570"/>
            <a:ext cx="386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5488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" grpId="0"/>
      <p:bldP spid="4" grpId="0"/>
      <p:bldP spid="5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4108D7F9-A102-4B0A-8E93-FE5F9B8FDBCA}"/>
              </a:ext>
            </a:extLst>
          </p:cNvPr>
          <p:cNvSpPr/>
          <p:nvPr/>
        </p:nvSpPr>
        <p:spPr>
          <a:xfrm>
            <a:off x="6715412" y="717034"/>
            <a:ext cx="2700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H</a:t>
            </a:r>
            <a:r>
              <a:rPr lang="en-US" b="1" dirty="0"/>
              <a:t>.</a:t>
            </a:r>
            <a:r>
              <a:rPr lang="tr-TR" dirty="0"/>
              <a:t> He </a:t>
            </a:r>
            <a:r>
              <a:rPr lang="tr-TR" dirty="0" err="1"/>
              <a:t>always</a:t>
            </a:r>
            <a:r>
              <a:rPr lang="tr-TR" dirty="0"/>
              <a:t> </a:t>
            </a:r>
            <a:r>
              <a:rPr lang="tr-TR" dirty="0" err="1"/>
              <a:t>helps</a:t>
            </a:r>
            <a:r>
              <a:rPr lang="tr-TR" dirty="0"/>
              <a:t> </a:t>
            </a:r>
            <a:r>
              <a:rPr lang="tr-TR" dirty="0" err="1"/>
              <a:t>others</a:t>
            </a:r>
            <a:r>
              <a:rPr lang="tr-TR" dirty="0"/>
              <a:t>. 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6E2DAEA-1EFE-4EA9-B7BC-4AEAF3D88203}"/>
              </a:ext>
            </a:extLst>
          </p:cNvPr>
          <p:cNvSpPr/>
          <p:nvPr/>
        </p:nvSpPr>
        <p:spPr>
          <a:xfrm>
            <a:off x="1098614" y="717034"/>
            <a:ext cx="790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</a:rPr>
              <a:t>8.SHY 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2FA9F7DD-FC0C-4FD7-9355-03AB9497E9E5}"/>
              </a:ext>
            </a:extLst>
          </p:cNvPr>
          <p:cNvSpPr/>
          <p:nvPr/>
        </p:nvSpPr>
        <p:spPr>
          <a:xfrm>
            <a:off x="1098614" y="1391424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</a:rPr>
              <a:t>9.RUDE 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60A429AD-EB1B-45F1-8C04-896F41AF5D50}"/>
              </a:ext>
            </a:extLst>
          </p:cNvPr>
          <p:cNvSpPr/>
          <p:nvPr/>
        </p:nvSpPr>
        <p:spPr>
          <a:xfrm>
            <a:off x="1098614" y="2014498"/>
            <a:ext cx="1213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</a:rPr>
              <a:t>10.FUNNY 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82B11A19-48B3-4C25-8BF5-29878A0BC09D}"/>
              </a:ext>
            </a:extLst>
          </p:cNvPr>
          <p:cNvSpPr/>
          <p:nvPr/>
        </p:nvSpPr>
        <p:spPr>
          <a:xfrm>
            <a:off x="1048824" y="2629416"/>
            <a:ext cx="1607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</a:rPr>
              <a:t>11.OUTGOING 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748400B7-7657-40D7-B9EC-B23A4485922F}"/>
              </a:ext>
            </a:extLst>
          </p:cNvPr>
          <p:cNvSpPr/>
          <p:nvPr/>
        </p:nvSpPr>
        <p:spPr>
          <a:xfrm>
            <a:off x="1048824" y="3333839"/>
            <a:ext cx="1542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</a:rPr>
              <a:t>12.GENEROUS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A190D8A1-5551-4EA9-95FB-21D84F875A32}"/>
              </a:ext>
            </a:extLst>
          </p:cNvPr>
          <p:cNvSpPr/>
          <p:nvPr/>
        </p:nvSpPr>
        <p:spPr>
          <a:xfrm>
            <a:off x="1048824" y="4038263"/>
            <a:ext cx="2071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</a:rPr>
              <a:t>13.HARDWORKING 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50976F6-9169-47F3-84A1-E84CC17A24BE}"/>
              </a:ext>
            </a:extLst>
          </p:cNvPr>
          <p:cNvSpPr/>
          <p:nvPr/>
        </p:nvSpPr>
        <p:spPr>
          <a:xfrm>
            <a:off x="1048824" y="4779328"/>
            <a:ext cx="1632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</a:rPr>
              <a:t>14.DISHONEST 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647B8476-B040-4BBD-8941-30F31E10B4EB}"/>
              </a:ext>
            </a:extLst>
          </p:cNvPr>
          <p:cNvSpPr/>
          <p:nvPr/>
        </p:nvSpPr>
        <p:spPr>
          <a:xfrm>
            <a:off x="1048824" y="5466576"/>
            <a:ext cx="1366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</a:rPr>
              <a:t>15.HELPFUL 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51364C15-6657-438D-8AD6-FF4AF74561BD}"/>
              </a:ext>
            </a:extLst>
          </p:cNvPr>
          <p:cNvSpPr/>
          <p:nvPr/>
        </p:nvSpPr>
        <p:spPr>
          <a:xfrm>
            <a:off x="6715412" y="1282655"/>
            <a:ext cx="2568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I</a:t>
            </a:r>
            <a:r>
              <a:rPr lang="en-US" b="1" dirty="0"/>
              <a:t>.</a:t>
            </a:r>
            <a:r>
              <a:rPr lang="en-US" dirty="0"/>
              <a:t>He always makes jokes. </a:t>
            </a:r>
            <a:endParaRPr lang="tr-TR" dirty="0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84D64CBD-CA5F-4BFB-9F22-B68BF88E6CCC}"/>
              </a:ext>
            </a:extLst>
          </p:cNvPr>
          <p:cNvSpPr/>
          <p:nvPr/>
        </p:nvSpPr>
        <p:spPr>
          <a:xfrm>
            <a:off x="6708422" y="4038262"/>
            <a:ext cx="3101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M</a:t>
            </a:r>
            <a:r>
              <a:rPr lang="en-US" b="1" dirty="0"/>
              <a:t>.</a:t>
            </a:r>
            <a:r>
              <a:rPr lang="en-US" dirty="0"/>
              <a:t>He can’t make friends </a:t>
            </a:r>
            <a:r>
              <a:rPr lang="en-US" dirty="0" err="1"/>
              <a:t>easliy</a:t>
            </a:r>
            <a:r>
              <a:rPr lang="en-US" dirty="0"/>
              <a:t>.</a:t>
            </a:r>
            <a:endParaRPr lang="tr-TR" dirty="0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98638F59-2BF0-4047-BD4A-BA0982C75277}"/>
              </a:ext>
            </a:extLst>
          </p:cNvPr>
          <p:cNvSpPr/>
          <p:nvPr/>
        </p:nvSpPr>
        <p:spPr>
          <a:xfrm>
            <a:off x="6698739" y="5472642"/>
            <a:ext cx="3111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O</a:t>
            </a:r>
            <a:r>
              <a:rPr lang="en-US" b="1" dirty="0"/>
              <a:t>.</a:t>
            </a:r>
            <a:r>
              <a:rPr lang="en-US" dirty="0"/>
              <a:t>He likes </a:t>
            </a:r>
            <a:r>
              <a:rPr lang="en-US" dirty="0" err="1"/>
              <a:t>metting</a:t>
            </a:r>
            <a:r>
              <a:rPr lang="en-US" dirty="0"/>
              <a:t> new people.</a:t>
            </a:r>
            <a:endParaRPr lang="tr-TR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3F42E278-FDC8-4504-8C96-A7F0596BC75F}"/>
              </a:ext>
            </a:extLst>
          </p:cNvPr>
          <p:cNvSpPr/>
          <p:nvPr/>
        </p:nvSpPr>
        <p:spPr>
          <a:xfrm>
            <a:off x="6715412" y="2011491"/>
            <a:ext cx="3804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J.</a:t>
            </a:r>
            <a:r>
              <a:rPr lang="en-US" dirty="0"/>
              <a:t>He never says ‘thank you’ or ‘please’. </a:t>
            </a:r>
            <a:endParaRPr lang="tr-TR" dirty="0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F2DA6853-5807-4144-8F1E-61CEA1A42F93}"/>
              </a:ext>
            </a:extLst>
          </p:cNvPr>
          <p:cNvSpPr/>
          <p:nvPr/>
        </p:nvSpPr>
        <p:spPr>
          <a:xfrm>
            <a:off x="6741861" y="2629416"/>
            <a:ext cx="3362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K</a:t>
            </a:r>
            <a:r>
              <a:rPr lang="en-US" b="1" dirty="0"/>
              <a:t>.</a:t>
            </a:r>
            <a:r>
              <a:rPr lang="en-US" dirty="0"/>
              <a:t>He does his homework </a:t>
            </a:r>
            <a:r>
              <a:rPr lang="en-US" dirty="0" err="1"/>
              <a:t>regulary</a:t>
            </a:r>
            <a:r>
              <a:rPr lang="en-US" dirty="0"/>
              <a:t>.</a:t>
            </a:r>
            <a:endParaRPr lang="tr-TR" dirty="0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4C98656E-F698-47A2-8B26-FEE00FE04749}"/>
              </a:ext>
            </a:extLst>
          </p:cNvPr>
          <p:cNvSpPr/>
          <p:nvPr/>
        </p:nvSpPr>
        <p:spPr>
          <a:xfrm>
            <a:off x="6715412" y="4779328"/>
            <a:ext cx="396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N</a:t>
            </a:r>
            <a:r>
              <a:rPr lang="en-US" b="1" dirty="0"/>
              <a:t>.</a:t>
            </a:r>
            <a:r>
              <a:rPr lang="en-US" dirty="0"/>
              <a:t>He gives Money or presents to others.</a:t>
            </a:r>
            <a:endParaRPr lang="tr-TR" dirty="0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3456EC8B-6912-4584-8E9E-B3257C75FA5D}"/>
              </a:ext>
            </a:extLst>
          </p:cNvPr>
          <p:cNvSpPr/>
          <p:nvPr/>
        </p:nvSpPr>
        <p:spPr>
          <a:xfrm>
            <a:off x="6741861" y="3333839"/>
            <a:ext cx="2047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L</a:t>
            </a:r>
            <a:r>
              <a:rPr lang="en-US" b="1" dirty="0"/>
              <a:t>.</a:t>
            </a:r>
            <a:r>
              <a:rPr lang="en-US" dirty="0"/>
              <a:t>He always tells lie.</a:t>
            </a:r>
            <a:endParaRPr lang="tr-TR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5B886541-EBD0-4395-A409-396CD738A545}"/>
              </a:ext>
            </a:extLst>
          </p:cNvPr>
          <p:cNvSpPr txBox="1"/>
          <p:nvPr/>
        </p:nvSpPr>
        <p:spPr>
          <a:xfrm>
            <a:off x="2847899" y="629960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D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5397F046-BC2B-40F4-9DD6-8B295BDB52BE}"/>
              </a:ext>
            </a:extLst>
          </p:cNvPr>
          <p:cNvSpPr txBox="1"/>
          <p:nvPr/>
        </p:nvSpPr>
        <p:spPr>
          <a:xfrm>
            <a:off x="2884568" y="1248003"/>
            <a:ext cx="303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J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22A5749C-79E9-49CA-9902-F2B5C0435E58}"/>
              </a:ext>
            </a:extLst>
          </p:cNvPr>
          <p:cNvSpPr txBox="1"/>
          <p:nvPr/>
        </p:nvSpPr>
        <p:spPr>
          <a:xfrm>
            <a:off x="2864831" y="1934547"/>
            <a:ext cx="280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I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94CD8E24-D643-4CCC-8D1D-CEE08F1E3BB5}"/>
              </a:ext>
            </a:extLst>
          </p:cNvPr>
          <p:cNvSpPr txBox="1"/>
          <p:nvPr/>
        </p:nvSpPr>
        <p:spPr>
          <a:xfrm>
            <a:off x="2884568" y="2552472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O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A5BC84FB-76F9-4341-ABB7-0A649B58BB9C}"/>
              </a:ext>
            </a:extLst>
          </p:cNvPr>
          <p:cNvSpPr txBox="1"/>
          <p:nvPr/>
        </p:nvSpPr>
        <p:spPr>
          <a:xfrm>
            <a:off x="2864831" y="3235672"/>
            <a:ext cx="421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N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5814E298-6D30-4988-B6F3-3CC780AB15E9}"/>
              </a:ext>
            </a:extLst>
          </p:cNvPr>
          <p:cNvSpPr txBox="1"/>
          <p:nvPr/>
        </p:nvSpPr>
        <p:spPr>
          <a:xfrm>
            <a:off x="2884568" y="3961318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K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752D99B4-DBED-4178-8EBB-D67E14D24CC8}"/>
              </a:ext>
            </a:extLst>
          </p:cNvPr>
          <p:cNvSpPr txBox="1"/>
          <p:nvPr/>
        </p:nvSpPr>
        <p:spPr>
          <a:xfrm>
            <a:off x="2864831" y="4702384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L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6F36EB2E-0A7F-4A8D-BF7F-DEAB1EF070D2}"/>
              </a:ext>
            </a:extLst>
          </p:cNvPr>
          <p:cNvSpPr txBox="1"/>
          <p:nvPr/>
        </p:nvSpPr>
        <p:spPr>
          <a:xfrm>
            <a:off x="2847899" y="5339388"/>
            <a:ext cx="272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B0D1E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403204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8" grpId="0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1393</Words>
  <Application>Microsoft Office PowerPoint</Application>
  <PresentationFormat>Geniş ekran</PresentationFormat>
  <Paragraphs>320</Paragraphs>
  <Slides>49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49</vt:i4>
      </vt:variant>
    </vt:vector>
  </HeadingPairs>
  <TitlesOfParts>
    <vt:vector size="57" baseType="lpstr">
      <vt:lpstr>arial</vt:lpstr>
      <vt:lpstr>arial</vt:lpstr>
      <vt:lpstr>Calibri</vt:lpstr>
      <vt:lpstr>Calibri Light</vt:lpstr>
      <vt:lpstr>Symbol</vt:lpstr>
      <vt:lpstr>Verdana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49</cp:revision>
  <dcterms:created xsi:type="dcterms:W3CDTF">2020-09-16T19:03:16Z</dcterms:created>
  <dcterms:modified xsi:type="dcterms:W3CDTF">2020-09-18T05:57:10Z</dcterms:modified>
</cp:coreProperties>
</file>